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98" r:id="rId2"/>
    <p:sldMasterId id="2147483699" r:id="rId3"/>
    <p:sldMasterId id="2147483700" r:id="rId4"/>
    <p:sldMasterId id="2147483701" r:id="rId5"/>
    <p:sldMasterId id="2147483702" r:id="rId6"/>
    <p:sldMasterId id="2147483704" r:id="rId7"/>
    <p:sldMasterId id="2147483705" r:id="rId8"/>
  </p:sldMasterIdLst>
  <p:notesMasterIdLst>
    <p:notesMasterId r:id="rId41"/>
  </p:notesMasterIdLst>
  <p:sldIdLst>
    <p:sldId id="533" r:id="rId9"/>
    <p:sldId id="602" r:id="rId10"/>
    <p:sldId id="440" r:id="rId11"/>
    <p:sldId id="413" r:id="rId12"/>
    <p:sldId id="540" r:id="rId13"/>
    <p:sldId id="603" r:id="rId14"/>
    <p:sldId id="580" r:id="rId15"/>
    <p:sldId id="549" r:id="rId16"/>
    <p:sldId id="562" r:id="rId17"/>
    <p:sldId id="521" r:id="rId18"/>
    <p:sldId id="552" r:id="rId19"/>
    <p:sldId id="526" r:id="rId20"/>
    <p:sldId id="582" r:id="rId21"/>
    <p:sldId id="581" r:id="rId22"/>
    <p:sldId id="585" r:id="rId23"/>
    <p:sldId id="587" r:id="rId24"/>
    <p:sldId id="588" r:id="rId25"/>
    <p:sldId id="589" r:id="rId26"/>
    <p:sldId id="590" r:id="rId27"/>
    <p:sldId id="592" r:id="rId28"/>
    <p:sldId id="591" r:id="rId29"/>
    <p:sldId id="593" r:id="rId30"/>
    <p:sldId id="594" r:id="rId31"/>
    <p:sldId id="595" r:id="rId32"/>
    <p:sldId id="564" r:id="rId33"/>
    <p:sldId id="560" r:id="rId34"/>
    <p:sldId id="596" r:id="rId35"/>
    <p:sldId id="597" r:id="rId36"/>
    <p:sldId id="598" r:id="rId37"/>
    <p:sldId id="599" r:id="rId38"/>
    <p:sldId id="600" r:id="rId39"/>
    <p:sldId id="433" r:id="rId40"/>
  </p:sldIdLst>
  <p:sldSz cx="12196763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FEF8"/>
    <a:srgbClr val="FFFFCC"/>
    <a:srgbClr val="3C40E4"/>
    <a:srgbClr val="DCED03"/>
    <a:srgbClr val="B2E7FF"/>
    <a:srgbClr val="0095AB"/>
    <a:srgbClr val="164C57"/>
    <a:srgbClr val="C8E4ED"/>
    <a:srgbClr val="C3C6CF"/>
    <a:srgbClr val="E0E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79" autoAdjust="0"/>
    <p:restoredTop sz="94660"/>
  </p:normalViewPr>
  <p:slideViewPr>
    <p:cSldViewPr snapToObjects="1">
      <p:cViewPr>
        <p:scale>
          <a:sx n="66" d="100"/>
          <a:sy n="66" d="100"/>
        </p:scale>
        <p:origin x="1212" y="252"/>
      </p:cViewPr>
      <p:guideLst>
        <p:guide orient="horz" pos="2142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0" Type="http://schemas.openxmlformats.org/officeDocument/2006/relationships/slide" Target="slides/slide12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24BA66-DF54-40F8-AC98-78AB52341BB9}" type="doc">
      <dgm:prSet loTypeId="urn:microsoft.com/office/officeart/2005/8/layout/cycle4" loCatId="relationship" qsTypeId="urn:microsoft.com/office/officeart/2005/8/quickstyle/3d5" qsCatId="3D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7B0A0D5B-7CB2-429B-ABDE-271E03B5AF64}">
      <dgm:prSet phldrT="[文本]" custT="1"/>
      <dgm:spPr>
        <a:solidFill>
          <a:srgbClr val="0070C0"/>
        </a:solidFill>
        <a:ln>
          <a:solidFill>
            <a:schemeClr val="tx2">
              <a:lumMod val="20000"/>
              <a:lumOff val="80000"/>
            </a:schemeClr>
          </a:solidFill>
        </a:ln>
      </dgm:spPr>
      <dgm:t>
        <a:bodyPr/>
        <a:lstStyle/>
        <a:p>
          <a:pPr algn="ctr"/>
          <a:r>
            <a:rPr lang="zh-CN" altLang="en-US" sz="2400" dirty="0" smtClean="0">
              <a:solidFill>
                <a:srgbClr val="FEFEF8"/>
              </a:solidFill>
            </a:rPr>
            <a:t>销售管理</a:t>
          </a:r>
          <a:endParaRPr lang="zh-CN" altLang="en-US" sz="2400" dirty="0">
            <a:solidFill>
              <a:srgbClr val="FEFEF8"/>
            </a:solidFill>
          </a:endParaRPr>
        </a:p>
      </dgm:t>
    </dgm:pt>
    <dgm:pt modelId="{ECBA455F-8655-4456-B3BC-A3A630C13433}" type="parTrans" cxnId="{40F5DBA4-9957-4335-9C77-71BE5201112A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607833F2-3BE7-4789-B40F-4953EFA9A965}" type="sibTrans" cxnId="{40F5DBA4-9957-4335-9C77-71BE5201112A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6FB59CAC-9CD2-46CE-96A8-174FB2068BB4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CN" altLang="en-US" sz="1400" dirty="0" smtClean="0">
              <a:solidFill>
                <a:schemeClr val="accent2"/>
              </a:solidFill>
            </a:rPr>
            <a:t>客户管理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BB19FE79-88F8-437D-AD38-E5A4A467CF0D}" type="parTrans" cxnId="{94746B54-3ACB-499A-9C22-F9C22EDB520C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1EC5B183-D839-408C-B52A-94C27C2AAF95}" type="sibTrans" cxnId="{94746B54-3ACB-499A-9C22-F9C22EDB520C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F8BD6D5B-9091-477A-93C8-81573B2B69F9}">
      <dgm:prSet phldrT="[文本]" custT="1"/>
      <dgm:spPr>
        <a:solidFill>
          <a:srgbClr val="92D050"/>
        </a:solidFill>
        <a:ln>
          <a:solidFill>
            <a:schemeClr val="tx2">
              <a:lumMod val="20000"/>
              <a:lumOff val="80000"/>
            </a:schemeClr>
          </a:solidFill>
        </a:ln>
      </dgm:spPr>
      <dgm:t>
        <a:bodyPr/>
        <a:lstStyle/>
        <a:p>
          <a:pPr algn="ctr"/>
          <a:r>
            <a:rPr lang="zh-CN" altLang="en-US" sz="2400" dirty="0" smtClean="0">
              <a:solidFill>
                <a:srgbClr val="FEFEF8"/>
              </a:solidFill>
            </a:rPr>
            <a:t>采购管理</a:t>
          </a:r>
          <a:endParaRPr lang="zh-CN" altLang="en-US" sz="2400" dirty="0">
            <a:solidFill>
              <a:srgbClr val="FEFEF8"/>
            </a:solidFill>
          </a:endParaRPr>
        </a:p>
      </dgm:t>
    </dgm:pt>
    <dgm:pt modelId="{D7F4D8E7-DE09-46B6-A205-6980EC962DEF}" type="parTrans" cxnId="{BFE7B4FC-6959-4FBE-85D6-0F41C7CBE030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C6AE3770-DBB6-46D5-B87F-E4E97D8AC5D6}" type="sibTrans" cxnId="{BFE7B4FC-6959-4FBE-85D6-0F41C7CBE030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7528BEA1-9D49-4F43-8A0E-137ECB3C8B6E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CN" altLang="en-US" sz="1400" dirty="0" smtClean="0">
              <a:solidFill>
                <a:schemeClr val="accent2"/>
              </a:solidFill>
            </a:rPr>
            <a:t>供应商管理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067F74F5-111C-4404-BEAF-3ECDE7A31CE3}" type="parTrans" cxnId="{D1225559-4F85-40AB-8D2E-5612076EAEE2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014A5120-1650-45E5-855B-AA4FCD7B76C0}" type="sibTrans" cxnId="{D1225559-4F85-40AB-8D2E-5612076EAEE2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3B76055D-F608-4D48-804B-15FD8C78569D}">
      <dgm:prSet phldrT="[文本]" custT="1"/>
      <dgm:spPr>
        <a:solidFill>
          <a:schemeClr val="bg2">
            <a:lumMod val="75000"/>
          </a:schemeClr>
        </a:solidFill>
        <a:ln>
          <a:solidFill>
            <a:schemeClr val="tx2">
              <a:lumMod val="20000"/>
              <a:lumOff val="80000"/>
            </a:schemeClr>
          </a:solidFill>
        </a:ln>
      </dgm:spPr>
      <dgm:t>
        <a:bodyPr/>
        <a:lstStyle/>
        <a:p>
          <a:pPr algn="ctr"/>
          <a:r>
            <a:rPr lang="zh-CN" altLang="en-US" sz="2400" dirty="0" smtClean="0">
              <a:solidFill>
                <a:srgbClr val="FEFEF8"/>
              </a:solidFill>
            </a:rPr>
            <a:t>财务管理</a:t>
          </a:r>
          <a:endParaRPr lang="en-US" altLang="zh-CN" sz="2400" dirty="0" smtClean="0">
            <a:solidFill>
              <a:srgbClr val="FEFEF8"/>
            </a:solidFill>
          </a:endParaRPr>
        </a:p>
      </dgm:t>
    </dgm:pt>
    <dgm:pt modelId="{AAA48A39-54FF-402F-9209-A87202552E98}" type="parTrans" cxnId="{DECC15B0-28A4-4730-93D3-BB461E8A2B67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D8C69DFF-3321-4518-A1BE-159410B666A5}" type="sibTrans" cxnId="{DECC15B0-28A4-4730-93D3-BB461E8A2B67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6EA1E601-E5FA-4852-BE82-0ED9EA4478A9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 anchor="ctr" anchorCtr="0"/>
        <a:lstStyle/>
        <a:p>
          <a:r>
            <a:rPr lang="zh-CN" altLang="en-US" sz="1400" dirty="0" smtClean="0">
              <a:solidFill>
                <a:schemeClr val="accent2"/>
              </a:solidFill>
            </a:rPr>
            <a:t>结算管理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35344496-EA8C-4A31-ADFA-88CDEF89788D}" type="parTrans" cxnId="{58E91308-50D6-42B8-85D4-2121A5EBA08D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CB5AB6F3-B61D-4FB4-838F-DEC4308B659E}" type="sibTrans" cxnId="{58E91308-50D6-42B8-85D4-2121A5EBA08D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F3131FF4-62D7-400D-BF15-2876F1F5E9EE}">
      <dgm:prSet phldrT="[文本]" custT="1"/>
      <dgm:spPr>
        <a:solidFill>
          <a:srgbClr val="7030A0"/>
        </a:solidFill>
        <a:ln>
          <a:solidFill>
            <a:schemeClr val="tx2">
              <a:lumMod val="20000"/>
              <a:lumOff val="80000"/>
            </a:schemeClr>
          </a:solidFill>
        </a:ln>
      </dgm:spPr>
      <dgm:t>
        <a:bodyPr/>
        <a:lstStyle/>
        <a:p>
          <a:pPr algn="ctr"/>
          <a:r>
            <a:rPr lang="zh-CN" altLang="en-US" sz="2400" dirty="0" smtClean="0">
              <a:solidFill>
                <a:srgbClr val="FEFEF8"/>
              </a:solidFill>
            </a:rPr>
            <a:t>仓库管理</a:t>
          </a:r>
          <a:endParaRPr lang="zh-CN" altLang="en-US" sz="2400" dirty="0">
            <a:solidFill>
              <a:srgbClr val="FEFEF8"/>
            </a:solidFill>
          </a:endParaRPr>
        </a:p>
      </dgm:t>
    </dgm:pt>
    <dgm:pt modelId="{31DB1E1B-D44D-4E92-ACCA-894B9595548A}" type="parTrans" cxnId="{EBCB48BB-A877-4405-ADCF-9A9FB2320AB4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C10206CB-4ADA-4F62-8DCD-30853F4EF1B3}" type="sibTrans" cxnId="{EBCB48BB-A877-4405-ADCF-9A9FB2320AB4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307FB426-864B-4C5F-BE80-445FB50E7114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 anchor="b" anchorCtr="0"/>
        <a:lstStyle/>
        <a:p>
          <a:r>
            <a:rPr lang="zh-CN" altLang="en-US" sz="1400" dirty="0" smtClean="0">
              <a:solidFill>
                <a:schemeClr val="accent2"/>
              </a:solidFill>
            </a:rPr>
            <a:t>库存报表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B48ECD08-61A1-4A61-AE99-4E5056EFD836}" type="parTrans" cxnId="{4FAC997B-9B51-4DF3-B668-F1DFAC5B8EA3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E7ABBB24-E545-438A-B6FA-9157AE8B9946}" type="sibTrans" cxnId="{4FAC997B-9B51-4DF3-B668-F1DFAC5B8EA3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8D796AC1-69AE-4070-91EF-6C0A49948980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endParaRPr lang="zh-CN" altLang="en-US" sz="1400" dirty="0">
            <a:solidFill>
              <a:schemeClr val="accent2"/>
            </a:solidFill>
          </a:endParaRPr>
        </a:p>
      </dgm:t>
    </dgm:pt>
    <dgm:pt modelId="{649E5EF6-D831-4469-AA8B-1FA330583769}" type="parTrans" cxnId="{21E10C69-FE41-4580-83C4-42D00F44A605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113CD19F-774B-4993-857D-39792B6DC96F}" type="sibTrans" cxnId="{21E10C69-FE41-4580-83C4-42D00F44A605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CF3EA8FB-04FC-4D52-983A-82E84723BE17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 anchor="ctr" anchorCtr="0"/>
        <a:lstStyle/>
        <a:p>
          <a:endParaRPr lang="zh-CN" altLang="en-US" sz="1400" dirty="0">
            <a:solidFill>
              <a:schemeClr val="accent2"/>
            </a:solidFill>
          </a:endParaRPr>
        </a:p>
      </dgm:t>
    </dgm:pt>
    <dgm:pt modelId="{007FB7C5-4FCE-4E5E-BECB-B5DA702EEA25}" type="parTrans" cxnId="{DBE6DE4A-2DD5-46A2-975F-2F1117DDACDA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0A6E0CC5-C418-4204-8DE8-63F208867FA9}" type="sibTrans" cxnId="{DBE6DE4A-2DD5-46A2-975F-2F1117DDACDA}">
      <dgm:prSet/>
      <dgm:spPr/>
      <dgm:t>
        <a:bodyPr/>
        <a:lstStyle/>
        <a:p>
          <a:endParaRPr lang="zh-CN" altLang="en-US">
            <a:solidFill>
              <a:schemeClr val="accent2"/>
            </a:solidFill>
          </a:endParaRPr>
        </a:p>
      </dgm:t>
    </dgm:pt>
    <dgm:pt modelId="{0AC04F09-579B-44F2-90CB-74F295FD7F50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CN" altLang="en-US" sz="1400" dirty="0" smtClean="0">
              <a:solidFill>
                <a:schemeClr val="accent2"/>
              </a:solidFill>
            </a:rPr>
            <a:t>订单管理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949F261C-098D-4848-A8CC-94F4E7A59560}" type="parTrans" cxnId="{40C35EEA-2F3F-47A3-AAB1-07684CF2960E}">
      <dgm:prSet/>
      <dgm:spPr/>
      <dgm:t>
        <a:bodyPr/>
        <a:lstStyle/>
        <a:p>
          <a:endParaRPr lang="zh-CN" altLang="en-US"/>
        </a:p>
      </dgm:t>
    </dgm:pt>
    <dgm:pt modelId="{3839FB10-1FA7-4EA9-BBBD-54C99F1AF5F3}" type="sibTrans" cxnId="{40C35EEA-2F3F-47A3-AAB1-07684CF2960E}">
      <dgm:prSet/>
      <dgm:spPr/>
      <dgm:t>
        <a:bodyPr/>
        <a:lstStyle/>
        <a:p>
          <a:endParaRPr lang="zh-CN" altLang="en-US"/>
        </a:p>
      </dgm:t>
    </dgm:pt>
    <dgm:pt modelId="{9BC69621-3743-415D-870E-7FB8B4F81B04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CN" altLang="en-US" sz="1400" dirty="0" smtClean="0">
              <a:solidFill>
                <a:schemeClr val="accent2"/>
              </a:solidFill>
            </a:rPr>
            <a:t>发货管理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24B87098-79F6-4608-91F5-5B0486CA8F91}" type="parTrans" cxnId="{6CB2EB73-F69A-4202-8B28-342E4D85B615}">
      <dgm:prSet/>
      <dgm:spPr/>
      <dgm:t>
        <a:bodyPr/>
        <a:lstStyle/>
        <a:p>
          <a:endParaRPr lang="zh-CN" altLang="en-US"/>
        </a:p>
      </dgm:t>
    </dgm:pt>
    <dgm:pt modelId="{5FEFA342-5D1B-43B4-AC71-80613E7E2BB6}" type="sibTrans" cxnId="{6CB2EB73-F69A-4202-8B28-342E4D85B615}">
      <dgm:prSet/>
      <dgm:spPr/>
      <dgm:t>
        <a:bodyPr/>
        <a:lstStyle/>
        <a:p>
          <a:endParaRPr lang="zh-CN" altLang="en-US"/>
        </a:p>
      </dgm:t>
    </dgm:pt>
    <dgm:pt modelId="{FF2AB9EA-1AB9-4DF8-94B8-150AD3CEF111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CN" altLang="en-US" sz="1400" dirty="0" smtClean="0">
              <a:solidFill>
                <a:schemeClr val="accent2"/>
              </a:solidFill>
            </a:rPr>
            <a:t>销售退货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23897FF2-9470-4FDB-B03D-C6380DCE691E}" type="parTrans" cxnId="{A0781817-0715-46D3-9BE3-550364A45C97}">
      <dgm:prSet/>
      <dgm:spPr/>
      <dgm:t>
        <a:bodyPr/>
        <a:lstStyle/>
        <a:p>
          <a:endParaRPr lang="zh-CN" altLang="en-US"/>
        </a:p>
      </dgm:t>
    </dgm:pt>
    <dgm:pt modelId="{EB1E696E-E744-4FB5-A0E4-2B28ACD8004A}" type="sibTrans" cxnId="{A0781817-0715-46D3-9BE3-550364A45C97}">
      <dgm:prSet/>
      <dgm:spPr/>
      <dgm:t>
        <a:bodyPr/>
        <a:lstStyle/>
        <a:p>
          <a:endParaRPr lang="zh-CN" altLang="en-US"/>
        </a:p>
      </dgm:t>
    </dgm:pt>
    <dgm:pt modelId="{24139F0B-FB66-4C3A-AE40-23E203E6C032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CN" altLang="en-US" sz="1400" dirty="0" smtClean="0">
              <a:solidFill>
                <a:schemeClr val="accent2"/>
              </a:solidFill>
            </a:rPr>
            <a:t>请购管理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1EDEDFAF-0B80-4120-BCA8-799D96725107}" type="parTrans" cxnId="{682F7EAA-D8A6-4956-8B6E-19774201FADC}">
      <dgm:prSet/>
      <dgm:spPr/>
      <dgm:t>
        <a:bodyPr/>
        <a:lstStyle/>
        <a:p>
          <a:endParaRPr lang="zh-CN" altLang="en-US"/>
        </a:p>
      </dgm:t>
    </dgm:pt>
    <dgm:pt modelId="{C995E913-DB7B-4C0A-84B3-221EAF5AF887}" type="sibTrans" cxnId="{682F7EAA-D8A6-4956-8B6E-19774201FADC}">
      <dgm:prSet/>
      <dgm:spPr/>
      <dgm:t>
        <a:bodyPr/>
        <a:lstStyle/>
        <a:p>
          <a:endParaRPr lang="zh-CN" altLang="en-US"/>
        </a:p>
      </dgm:t>
    </dgm:pt>
    <dgm:pt modelId="{75646CF5-0E35-46CF-895D-D2210ED0460B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CN" altLang="en-US" sz="1400" dirty="0" smtClean="0">
              <a:solidFill>
                <a:schemeClr val="accent2"/>
              </a:solidFill>
            </a:rPr>
            <a:t>采购管理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3BD2449B-4FFD-4093-843C-E39A91011657}" type="parTrans" cxnId="{A1B211A8-56D7-4EE2-AEB2-890B3EC4F906}">
      <dgm:prSet/>
      <dgm:spPr/>
      <dgm:t>
        <a:bodyPr/>
        <a:lstStyle/>
        <a:p>
          <a:endParaRPr lang="zh-CN" altLang="en-US"/>
        </a:p>
      </dgm:t>
    </dgm:pt>
    <dgm:pt modelId="{ECE6262A-04ED-4E17-8E0D-A07BECCCBD1D}" type="sibTrans" cxnId="{A1B211A8-56D7-4EE2-AEB2-890B3EC4F906}">
      <dgm:prSet/>
      <dgm:spPr/>
      <dgm:t>
        <a:bodyPr/>
        <a:lstStyle/>
        <a:p>
          <a:endParaRPr lang="zh-CN" altLang="en-US"/>
        </a:p>
      </dgm:t>
    </dgm:pt>
    <dgm:pt modelId="{AD802300-1170-45A6-BCDC-41F6735014FD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CN" altLang="en-US" sz="1400" dirty="0" smtClean="0">
              <a:solidFill>
                <a:schemeClr val="accent2"/>
              </a:solidFill>
            </a:rPr>
            <a:t>采购到货管理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92D5A2AD-BCD2-4226-9A32-47783F513693}" type="parTrans" cxnId="{BC8262FF-60C2-499E-9B97-E3866AF3BD01}">
      <dgm:prSet/>
      <dgm:spPr/>
      <dgm:t>
        <a:bodyPr/>
        <a:lstStyle/>
        <a:p>
          <a:endParaRPr lang="zh-CN" altLang="en-US"/>
        </a:p>
      </dgm:t>
    </dgm:pt>
    <dgm:pt modelId="{57709FB3-AF53-4EDF-ACC7-4299B65FFE78}" type="sibTrans" cxnId="{BC8262FF-60C2-499E-9B97-E3866AF3BD01}">
      <dgm:prSet/>
      <dgm:spPr/>
      <dgm:t>
        <a:bodyPr/>
        <a:lstStyle/>
        <a:p>
          <a:endParaRPr lang="zh-CN" altLang="en-US"/>
        </a:p>
      </dgm:t>
    </dgm:pt>
    <dgm:pt modelId="{9271EE77-A7D7-40AD-9DC6-60AAFCD4CBAA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CN" altLang="en-US" sz="1400" dirty="0" smtClean="0">
              <a:solidFill>
                <a:schemeClr val="accent2"/>
              </a:solidFill>
            </a:rPr>
            <a:t>采购退货管理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6212ACDA-8A10-4D04-84A3-DA6D9D86F066}" type="parTrans" cxnId="{063F7CC5-89F0-43A3-9A2B-2C885FD15AE7}">
      <dgm:prSet/>
      <dgm:spPr/>
      <dgm:t>
        <a:bodyPr/>
        <a:lstStyle/>
        <a:p>
          <a:endParaRPr lang="zh-CN" altLang="en-US"/>
        </a:p>
      </dgm:t>
    </dgm:pt>
    <dgm:pt modelId="{0B9CA53C-18A1-4857-97D6-E4D2F56A8FC8}" type="sibTrans" cxnId="{063F7CC5-89F0-43A3-9A2B-2C885FD15AE7}">
      <dgm:prSet/>
      <dgm:spPr/>
      <dgm:t>
        <a:bodyPr/>
        <a:lstStyle/>
        <a:p>
          <a:endParaRPr lang="zh-CN" altLang="en-US"/>
        </a:p>
      </dgm:t>
    </dgm:pt>
    <dgm:pt modelId="{97B5ECFA-9F92-4C24-99E5-7411C5B2B8F0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 anchor="b" anchorCtr="0"/>
        <a:lstStyle/>
        <a:p>
          <a:r>
            <a:rPr lang="zh-CN" altLang="en-US" sz="1400" dirty="0" smtClean="0">
              <a:solidFill>
                <a:schemeClr val="accent2"/>
              </a:solidFill>
            </a:rPr>
            <a:t>出</a:t>
          </a:r>
          <a:r>
            <a:rPr lang="en-US" altLang="zh-CN" sz="1400" dirty="0" smtClean="0">
              <a:solidFill>
                <a:schemeClr val="accent2"/>
              </a:solidFill>
            </a:rPr>
            <a:t>/</a:t>
          </a:r>
          <a:r>
            <a:rPr lang="zh-CN" altLang="en-US" sz="1400" dirty="0" smtClean="0">
              <a:solidFill>
                <a:schemeClr val="accent2"/>
              </a:solidFill>
            </a:rPr>
            <a:t>入库管理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9A5914F8-58C3-4BC6-9D08-77CE8E5BD68F}" type="parTrans" cxnId="{CF280FFE-6F1A-499D-9887-9FCC0665B13E}">
      <dgm:prSet/>
      <dgm:spPr/>
      <dgm:t>
        <a:bodyPr/>
        <a:lstStyle/>
        <a:p>
          <a:endParaRPr lang="zh-CN" altLang="en-US"/>
        </a:p>
      </dgm:t>
    </dgm:pt>
    <dgm:pt modelId="{EFA86F9D-DB18-4F84-9606-186C9100EFB3}" type="sibTrans" cxnId="{CF280FFE-6F1A-499D-9887-9FCC0665B13E}">
      <dgm:prSet/>
      <dgm:spPr/>
      <dgm:t>
        <a:bodyPr/>
        <a:lstStyle/>
        <a:p>
          <a:endParaRPr lang="zh-CN" altLang="en-US"/>
        </a:p>
      </dgm:t>
    </dgm:pt>
    <dgm:pt modelId="{48B1A370-C3F4-4E10-849C-9B4BF267345D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 anchor="b" anchorCtr="0"/>
        <a:lstStyle/>
        <a:p>
          <a:r>
            <a:rPr lang="zh-CN" altLang="en-US" sz="1400" dirty="0" smtClean="0">
              <a:solidFill>
                <a:schemeClr val="accent2"/>
              </a:solidFill>
            </a:rPr>
            <a:t>盘点单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31CC98F4-3588-4A7D-BE17-44E8FC63D54E}" type="parTrans" cxnId="{0C4C74BC-210C-4BB5-9036-9D6F246222D4}">
      <dgm:prSet/>
      <dgm:spPr/>
      <dgm:t>
        <a:bodyPr/>
        <a:lstStyle/>
        <a:p>
          <a:endParaRPr lang="zh-CN" altLang="en-US"/>
        </a:p>
      </dgm:t>
    </dgm:pt>
    <dgm:pt modelId="{A0DB86FE-CBC0-4FD2-9411-4EEC8E49C926}" type="sibTrans" cxnId="{0C4C74BC-210C-4BB5-9036-9D6F246222D4}">
      <dgm:prSet/>
      <dgm:spPr/>
      <dgm:t>
        <a:bodyPr/>
        <a:lstStyle/>
        <a:p>
          <a:endParaRPr lang="zh-CN" altLang="en-US"/>
        </a:p>
      </dgm:t>
    </dgm:pt>
    <dgm:pt modelId="{F3045C7E-8D9B-4EF6-B4DD-188C32673612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 anchor="b" anchorCtr="0"/>
        <a:lstStyle/>
        <a:p>
          <a:r>
            <a:rPr lang="zh-CN" altLang="en-US" sz="1400" dirty="0" smtClean="0">
              <a:solidFill>
                <a:schemeClr val="accent2"/>
              </a:solidFill>
            </a:rPr>
            <a:t>库存预警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D6C853FC-F0E9-4FCD-8BA0-C8ABBE96D808}" type="parTrans" cxnId="{4E36B264-049E-4D51-AE21-26B215D8ABD2}">
      <dgm:prSet/>
      <dgm:spPr/>
      <dgm:t>
        <a:bodyPr/>
        <a:lstStyle/>
        <a:p>
          <a:endParaRPr lang="zh-CN" altLang="en-US"/>
        </a:p>
      </dgm:t>
    </dgm:pt>
    <dgm:pt modelId="{F336E80D-E97B-4C90-A9D5-42BD8A53CA36}" type="sibTrans" cxnId="{4E36B264-049E-4D51-AE21-26B215D8ABD2}">
      <dgm:prSet/>
      <dgm:spPr/>
      <dgm:t>
        <a:bodyPr/>
        <a:lstStyle/>
        <a:p>
          <a:endParaRPr lang="zh-CN" altLang="en-US"/>
        </a:p>
      </dgm:t>
    </dgm:pt>
    <dgm:pt modelId="{73B79B46-B783-439C-BB4F-AB181104EAF3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 anchor="ctr" anchorCtr="0"/>
        <a:lstStyle/>
        <a:p>
          <a:r>
            <a:rPr lang="zh-CN" altLang="en-US" sz="1400" dirty="0" smtClean="0">
              <a:solidFill>
                <a:schemeClr val="accent2"/>
              </a:solidFill>
            </a:rPr>
            <a:t>应收</a:t>
          </a:r>
          <a:r>
            <a:rPr lang="en-US" altLang="zh-CN" sz="1400" dirty="0" smtClean="0">
              <a:solidFill>
                <a:schemeClr val="accent2"/>
              </a:solidFill>
            </a:rPr>
            <a:t>/</a:t>
          </a:r>
          <a:r>
            <a:rPr lang="zh-CN" altLang="en-US" sz="1400" dirty="0" smtClean="0">
              <a:solidFill>
                <a:schemeClr val="accent2"/>
              </a:solidFill>
            </a:rPr>
            <a:t>应付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3B5E507E-48CD-48BB-9FD1-3A9E418B99FE}" type="parTrans" cxnId="{A61C0AD5-66D5-46ED-82EA-7A610C968383}">
      <dgm:prSet/>
      <dgm:spPr/>
      <dgm:t>
        <a:bodyPr/>
        <a:lstStyle/>
        <a:p>
          <a:endParaRPr lang="zh-CN" altLang="en-US"/>
        </a:p>
      </dgm:t>
    </dgm:pt>
    <dgm:pt modelId="{518214F3-0223-4BD3-9693-826E4E0AAAD9}" type="sibTrans" cxnId="{A61C0AD5-66D5-46ED-82EA-7A610C968383}">
      <dgm:prSet/>
      <dgm:spPr/>
      <dgm:t>
        <a:bodyPr/>
        <a:lstStyle/>
        <a:p>
          <a:endParaRPr lang="zh-CN" altLang="en-US"/>
        </a:p>
      </dgm:t>
    </dgm:pt>
    <dgm:pt modelId="{EA0D448F-5D61-4A02-93DC-CEBB7D14E608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 anchor="ctr" anchorCtr="0"/>
        <a:lstStyle/>
        <a:p>
          <a:r>
            <a:rPr lang="zh-CN" altLang="en-US" sz="1400" dirty="0" smtClean="0">
              <a:solidFill>
                <a:schemeClr val="accent2"/>
              </a:solidFill>
            </a:rPr>
            <a:t>对账管理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95AEC2DF-F312-4C36-A412-B4E406584E7F}" type="parTrans" cxnId="{AFC86018-4E2E-46DD-936B-CD0A720CD6FB}">
      <dgm:prSet/>
      <dgm:spPr/>
      <dgm:t>
        <a:bodyPr/>
        <a:lstStyle/>
        <a:p>
          <a:endParaRPr lang="zh-CN" altLang="en-US"/>
        </a:p>
      </dgm:t>
    </dgm:pt>
    <dgm:pt modelId="{C6D7786F-4F2B-4DE2-8DCC-D8EC9201582E}" type="sibTrans" cxnId="{AFC86018-4E2E-46DD-936B-CD0A720CD6FB}">
      <dgm:prSet/>
      <dgm:spPr/>
      <dgm:t>
        <a:bodyPr/>
        <a:lstStyle/>
        <a:p>
          <a:endParaRPr lang="zh-CN" altLang="en-US"/>
        </a:p>
      </dgm:t>
    </dgm:pt>
    <dgm:pt modelId="{A05C1F24-94B6-49AE-9AF8-25A5684AB0C5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 anchor="ctr" anchorCtr="0"/>
        <a:lstStyle/>
        <a:p>
          <a:r>
            <a:rPr lang="zh-CN" altLang="en-US" sz="1400" dirty="0" smtClean="0">
              <a:solidFill>
                <a:schemeClr val="accent2"/>
              </a:solidFill>
            </a:rPr>
            <a:t>收</a:t>
          </a:r>
          <a:r>
            <a:rPr lang="en-US" altLang="zh-CN" sz="1400" dirty="0" smtClean="0">
              <a:solidFill>
                <a:schemeClr val="accent2"/>
              </a:solidFill>
            </a:rPr>
            <a:t>/</a:t>
          </a:r>
          <a:r>
            <a:rPr lang="zh-CN" altLang="en-US" sz="1400" dirty="0" smtClean="0">
              <a:solidFill>
                <a:schemeClr val="accent2"/>
              </a:solidFill>
            </a:rPr>
            <a:t>付款单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6828BE65-17A2-48F6-BF04-BCEA4482C582}" type="parTrans" cxnId="{61937339-C427-4054-80BA-6D90F7114570}">
      <dgm:prSet/>
      <dgm:spPr/>
      <dgm:t>
        <a:bodyPr/>
        <a:lstStyle/>
        <a:p>
          <a:endParaRPr lang="zh-CN" altLang="en-US"/>
        </a:p>
      </dgm:t>
    </dgm:pt>
    <dgm:pt modelId="{F6140A98-A97D-466E-B3FF-A1DA53DE5259}" type="sibTrans" cxnId="{61937339-C427-4054-80BA-6D90F7114570}">
      <dgm:prSet/>
      <dgm:spPr/>
      <dgm:t>
        <a:bodyPr/>
        <a:lstStyle/>
        <a:p>
          <a:endParaRPr lang="zh-CN" altLang="en-US"/>
        </a:p>
      </dgm:t>
    </dgm:pt>
    <dgm:pt modelId="{80A82659-C98C-4067-BF03-C9493E776255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 anchor="ctr" anchorCtr="0"/>
        <a:lstStyle/>
        <a:p>
          <a:r>
            <a:rPr lang="zh-CN" altLang="en-US" sz="1400" dirty="0" smtClean="0">
              <a:solidFill>
                <a:schemeClr val="accent2"/>
              </a:solidFill>
            </a:rPr>
            <a:t>凭证管理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8D45972C-082D-4B7F-8D79-7634688EF17E}" type="parTrans" cxnId="{23F02BA7-1ED8-4FA3-90B1-F42BEA863C24}">
      <dgm:prSet/>
      <dgm:spPr/>
      <dgm:t>
        <a:bodyPr/>
        <a:lstStyle/>
        <a:p>
          <a:endParaRPr lang="zh-CN" altLang="en-US"/>
        </a:p>
      </dgm:t>
    </dgm:pt>
    <dgm:pt modelId="{BA1007B0-1165-4D9D-82EC-3BC0509C1CBE}" type="sibTrans" cxnId="{23F02BA7-1ED8-4FA3-90B1-F42BEA863C24}">
      <dgm:prSet/>
      <dgm:spPr/>
      <dgm:t>
        <a:bodyPr/>
        <a:lstStyle/>
        <a:p>
          <a:endParaRPr lang="zh-CN" altLang="en-US"/>
        </a:p>
      </dgm:t>
    </dgm:pt>
    <dgm:pt modelId="{A8D94B8A-0F20-4EAF-BC51-6D01932728AD}">
      <dgm:prSet phldrT="[文本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 anchor="ctr" anchorCtr="0"/>
        <a:lstStyle/>
        <a:p>
          <a:r>
            <a:rPr lang="zh-CN" altLang="en-US" sz="1400" dirty="0" smtClean="0">
              <a:solidFill>
                <a:schemeClr val="accent2"/>
              </a:solidFill>
            </a:rPr>
            <a:t>财务总账</a:t>
          </a:r>
          <a:endParaRPr lang="zh-CN" altLang="en-US" sz="1400" dirty="0">
            <a:solidFill>
              <a:schemeClr val="accent2"/>
            </a:solidFill>
          </a:endParaRPr>
        </a:p>
      </dgm:t>
    </dgm:pt>
    <dgm:pt modelId="{CC599CFF-DA6F-47F2-9BF5-D589C939114F}" type="parTrans" cxnId="{5EA402AD-0CD9-4329-9395-08889CAC6715}">
      <dgm:prSet/>
      <dgm:spPr/>
      <dgm:t>
        <a:bodyPr/>
        <a:lstStyle/>
        <a:p>
          <a:endParaRPr lang="zh-CN" altLang="en-US"/>
        </a:p>
      </dgm:t>
    </dgm:pt>
    <dgm:pt modelId="{923D6924-B5C3-4DE1-9E2E-F17F587E004A}" type="sibTrans" cxnId="{5EA402AD-0CD9-4329-9395-08889CAC6715}">
      <dgm:prSet/>
      <dgm:spPr/>
      <dgm:t>
        <a:bodyPr/>
        <a:lstStyle/>
        <a:p>
          <a:endParaRPr lang="zh-CN" altLang="en-US"/>
        </a:p>
      </dgm:t>
    </dgm:pt>
    <dgm:pt modelId="{627F3CD8-84DF-4AED-9A14-3AD39256F00D}" type="pres">
      <dgm:prSet presAssocID="{C324BA66-DF54-40F8-AC98-78AB52341BB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EDD5564-D6D5-485E-8731-30709F152FF8}" type="pres">
      <dgm:prSet presAssocID="{C324BA66-DF54-40F8-AC98-78AB52341BB9}" presName="children" presStyleCnt="0"/>
      <dgm:spPr/>
      <dgm:t>
        <a:bodyPr/>
        <a:lstStyle/>
        <a:p>
          <a:endParaRPr lang="zh-CN" altLang="en-US"/>
        </a:p>
      </dgm:t>
    </dgm:pt>
    <dgm:pt modelId="{0F83F197-B0DB-4F78-BBEE-FE674558E467}" type="pres">
      <dgm:prSet presAssocID="{C324BA66-DF54-40F8-AC98-78AB52341BB9}" presName="child1group" presStyleCnt="0"/>
      <dgm:spPr/>
      <dgm:t>
        <a:bodyPr/>
        <a:lstStyle/>
        <a:p>
          <a:endParaRPr lang="zh-CN" altLang="en-US"/>
        </a:p>
      </dgm:t>
    </dgm:pt>
    <dgm:pt modelId="{7D52D015-8482-47B6-A48E-5B2BDFEBB454}" type="pres">
      <dgm:prSet presAssocID="{C324BA66-DF54-40F8-AC98-78AB52341BB9}" presName="child1" presStyleLbl="bgAcc1" presStyleIdx="0" presStyleCnt="4" custLinFactNeighborX="-14129"/>
      <dgm:spPr/>
      <dgm:t>
        <a:bodyPr/>
        <a:lstStyle/>
        <a:p>
          <a:endParaRPr lang="zh-CN" altLang="en-US"/>
        </a:p>
      </dgm:t>
    </dgm:pt>
    <dgm:pt modelId="{1CF45814-055C-4C34-BBBF-43DE7ACB10C1}" type="pres">
      <dgm:prSet presAssocID="{C324BA66-DF54-40F8-AC98-78AB52341BB9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C00E683-1790-4A5B-A966-97002E1802B8}" type="pres">
      <dgm:prSet presAssocID="{C324BA66-DF54-40F8-AC98-78AB52341BB9}" presName="child2group" presStyleCnt="0"/>
      <dgm:spPr/>
      <dgm:t>
        <a:bodyPr/>
        <a:lstStyle/>
        <a:p>
          <a:endParaRPr lang="zh-CN" altLang="en-US"/>
        </a:p>
      </dgm:t>
    </dgm:pt>
    <dgm:pt modelId="{12D9A3C7-4CE1-410A-88D1-2AFD4571C349}" type="pres">
      <dgm:prSet presAssocID="{C324BA66-DF54-40F8-AC98-78AB52341BB9}" presName="child2" presStyleLbl="bgAcc1" presStyleIdx="1" presStyleCnt="4" custLinFactNeighborX="14767"/>
      <dgm:spPr/>
      <dgm:t>
        <a:bodyPr/>
        <a:lstStyle/>
        <a:p>
          <a:endParaRPr lang="zh-CN" altLang="en-US"/>
        </a:p>
      </dgm:t>
    </dgm:pt>
    <dgm:pt modelId="{919F964C-91FE-4B97-B887-6EC734086CA4}" type="pres">
      <dgm:prSet presAssocID="{C324BA66-DF54-40F8-AC98-78AB52341BB9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6E19276-F3D5-45EF-B4C5-5F0DF1F4352A}" type="pres">
      <dgm:prSet presAssocID="{C324BA66-DF54-40F8-AC98-78AB52341BB9}" presName="child3group" presStyleCnt="0"/>
      <dgm:spPr/>
      <dgm:t>
        <a:bodyPr/>
        <a:lstStyle/>
        <a:p>
          <a:endParaRPr lang="zh-CN" altLang="en-US"/>
        </a:p>
      </dgm:t>
    </dgm:pt>
    <dgm:pt modelId="{3BFBDE7D-2CA3-4B11-AAB2-7A30D8F08B64}" type="pres">
      <dgm:prSet presAssocID="{C324BA66-DF54-40F8-AC98-78AB52341BB9}" presName="child3" presStyleLbl="bgAcc1" presStyleIdx="2" presStyleCnt="4" custLinFactNeighborX="13603" custLinFactNeighborY="-7301"/>
      <dgm:spPr/>
      <dgm:t>
        <a:bodyPr/>
        <a:lstStyle/>
        <a:p>
          <a:endParaRPr lang="zh-CN" altLang="en-US"/>
        </a:p>
      </dgm:t>
    </dgm:pt>
    <dgm:pt modelId="{87946D5C-03EB-4FE7-9B98-7A031AC61637}" type="pres">
      <dgm:prSet presAssocID="{C324BA66-DF54-40F8-AC98-78AB52341BB9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2CF7F33-42D4-4272-A6C1-CDCCF0C79500}" type="pres">
      <dgm:prSet presAssocID="{C324BA66-DF54-40F8-AC98-78AB52341BB9}" presName="child4group" presStyleCnt="0"/>
      <dgm:spPr/>
      <dgm:t>
        <a:bodyPr/>
        <a:lstStyle/>
        <a:p>
          <a:endParaRPr lang="zh-CN" altLang="en-US"/>
        </a:p>
      </dgm:t>
    </dgm:pt>
    <dgm:pt modelId="{E59D8AE7-7998-413D-8876-91AE22302A33}" type="pres">
      <dgm:prSet presAssocID="{C324BA66-DF54-40F8-AC98-78AB52341BB9}" presName="child4" presStyleLbl="bgAcc1" presStyleIdx="3" presStyleCnt="4" custLinFactNeighborX="-20641" custLinFactNeighborY="20255"/>
      <dgm:spPr/>
      <dgm:t>
        <a:bodyPr/>
        <a:lstStyle/>
        <a:p>
          <a:endParaRPr lang="zh-CN" altLang="en-US"/>
        </a:p>
      </dgm:t>
    </dgm:pt>
    <dgm:pt modelId="{5326BDC8-DA96-4684-AE71-166EAE2CC348}" type="pres">
      <dgm:prSet presAssocID="{C324BA66-DF54-40F8-AC98-78AB52341BB9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5504FE3-FD35-4DF8-B773-DA12C61B09D8}" type="pres">
      <dgm:prSet presAssocID="{C324BA66-DF54-40F8-AC98-78AB52341BB9}" presName="childPlaceholder" presStyleCnt="0"/>
      <dgm:spPr/>
      <dgm:t>
        <a:bodyPr/>
        <a:lstStyle/>
        <a:p>
          <a:endParaRPr lang="zh-CN" altLang="en-US"/>
        </a:p>
      </dgm:t>
    </dgm:pt>
    <dgm:pt modelId="{4253B1B5-778E-4848-B9DE-BC82D309DAF6}" type="pres">
      <dgm:prSet presAssocID="{C324BA66-DF54-40F8-AC98-78AB52341BB9}" presName="circle" presStyleCnt="0"/>
      <dgm:spPr/>
      <dgm:t>
        <a:bodyPr/>
        <a:lstStyle/>
        <a:p>
          <a:endParaRPr lang="zh-CN" altLang="en-US"/>
        </a:p>
      </dgm:t>
    </dgm:pt>
    <dgm:pt modelId="{81ED46FE-3084-4D37-9B39-FE81FEECE04C}" type="pres">
      <dgm:prSet presAssocID="{C324BA66-DF54-40F8-AC98-78AB52341BB9}" presName="quadrant1" presStyleLbl="node1" presStyleIdx="0" presStyleCnt="4" custLinFactNeighborX="2852" custLinFactNeighborY="1702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BB26F31-38A3-4AD8-A0FD-CF82026CCFB9}" type="pres">
      <dgm:prSet presAssocID="{C324BA66-DF54-40F8-AC98-78AB52341BB9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ACE1373-EF0C-4E11-8D06-C0D87F016E07}" type="pres">
      <dgm:prSet presAssocID="{C324BA66-DF54-40F8-AC98-78AB52341BB9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BE12C8-BF06-4160-AFBD-33839A33D374}" type="pres">
      <dgm:prSet presAssocID="{C324BA66-DF54-40F8-AC98-78AB52341BB9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3AC3C7-F392-4B1B-A488-1AE2E71CFFCF}" type="pres">
      <dgm:prSet presAssocID="{C324BA66-DF54-40F8-AC98-78AB52341BB9}" presName="quadrantPlaceholder" presStyleCnt="0"/>
      <dgm:spPr/>
      <dgm:t>
        <a:bodyPr/>
        <a:lstStyle/>
        <a:p>
          <a:endParaRPr lang="zh-CN" altLang="en-US"/>
        </a:p>
      </dgm:t>
    </dgm:pt>
    <dgm:pt modelId="{71A1108A-42BB-452D-B1EA-0E13DB49EA36}" type="pres">
      <dgm:prSet presAssocID="{C324BA66-DF54-40F8-AC98-78AB52341BB9}" presName="center1" presStyleLbl="fgShp" presStyleIdx="0" presStyleCnt="2"/>
      <dgm:spPr/>
      <dgm:t>
        <a:bodyPr/>
        <a:lstStyle/>
        <a:p>
          <a:endParaRPr lang="zh-CN" altLang="en-US"/>
        </a:p>
      </dgm:t>
    </dgm:pt>
    <dgm:pt modelId="{3EDC10F9-5BA6-4515-AD85-2C656952C62F}" type="pres">
      <dgm:prSet presAssocID="{C324BA66-DF54-40F8-AC98-78AB52341BB9}" presName="center2" presStyleLbl="fgShp" presStyleIdx="1" presStyleCnt="2"/>
      <dgm:spPr/>
      <dgm:t>
        <a:bodyPr/>
        <a:lstStyle/>
        <a:p>
          <a:endParaRPr lang="zh-CN" altLang="en-US"/>
        </a:p>
      </dgm:t>
    </dgm:pt>
  </dgm:ptLst>
  <dgm:cxnLst>
    <dgm:cxn modelId="{61937339-C427-4054-80BA-6D90F7114570}" srcId="{3B76055D-F608-4D48-804B-15FD8C78569D}" destId="{A05C1F24-94B6-49AE-9AF8-25A5684AB0C5}" srcOrd="3" destOrd="0" parTransId="{6828BE65-17A2-48F6-BF04-BCEA4482C582}" sibTransId="{F6140A98-A97D-466E-B3FF-A1DA53DE5259}"/>
    <dgm:cxn modelId="{94746B54-3ACB-499A-9C22-F9C22EDB520C}" srcId="{7B0A0D5B-7CB2-429B-ABDE-271E03B5AF64}" destId="{6FB59CAC-9CD2-46CE-96A8-174FB2068BB4}" srcOrd="0" destOrd="0" parTransId="{BB19FE79-88F8-437D-AD38-E5A4A467CF0D}" sibTransId="{1EC5B183-D839-408C-B52A-94C27C2AAF95}"/>
    <dgm:cxn modelId="{026E6361-A5E0-4617-9012-6E4F19250364}" type="presOf" srcId="{FF2AB9EA-1AB9-4DF8-94B8-150AD3CEF111}" destId="{7D52D015-8482-47B6-A48E-5B2BDFEBB454}" srcOrd="0" destOrd="3" presId="urn:microsoft.com/office/officeart/2005/8/layout/cycle4"/>
    <dgm:cxn modelId="{B578479A-6E8E-4381-8B12-E491CF533570}" type="presOf" srcId="{24139F0B-FB66-4C3A-AE40-23E203E6C032}" destId="{12D9A3C7-4CE1-410A-88D1-2AFD4571C349}" srcOrd="0" destOrd="1" presId="urn:microsoft.com/office/officeart/2005/8/layout/cycle4"/>
    <dgm:cxn modelId="{AFC86018-4E2E-46DD-936B-CD0A720CD6FB}" srcId="{3B76055D-F608-4D48-804B-15FD8C78569D}" destId="{EA0D448F-5D61-4A02-93DC-CEBB7D14E608}" srcOrd="2" destOrd="0" parTransId="{95AEC2DF-F312-4C36-A412-B4E406584E7F}" sibTransId="{C6D7786F-4F2B-4DE2-8DCC-D8EC9201582E}"/>
    <dgm:cxn modelId="{8A64AF70-7EBD-4793-BBDF-972646687939}" type="presOf" srcId="{AD802300-1170-45A6-BCDC-41F6735014FD}" destId="{919F964C-91FE-4B97-B887-6EC734086CA4}" srcOrd="1" destOrd="3" presId="urn:microsoft.com/office/officeart/2005/8/layout/cycle4"/>
    <dgm:cxn modelId="{4E36B264-049E-4D51-AE21-26B215D8ABD2}" srcId="{F3131FF4-62D7-400D-BF15-2876F1F5E9EE}" destId="{F3045C7E-8D9B-4EF6-B4DD-188C32673612}" srcOrd="3" destOrd="0" parTransId="{D6C853FC-F0E9-4FCD-8BA0-C8ABBE96D808}" sibTransId="{F336E80D-E97B-4C90-A9D5-42BD8A53CA36}"/>
    <dgm:cxn modelId="{719F81BD-6F31-43C9-98B2-B1B3B09287DE}" type="presOf" srcId="{C324BA66-DF54-40F8-AC98-78AB52341BB9}" destId="{627F3CD8-84DF-4AED-9A14-3AD39256F00D}" srcOrd="0" destOrd="0" presId="urn:microsoft.com/office/officeart/2005/8/layout/cycle4"/>
    <dgm:cxn modelId="{75855CF5-04F8-481A-A61B-025F68123E3B}" type="presOf" srcId="{CF3EA8FB-04FC-4D52-983A-82E84723BE17}" destId="{3BFBDE7D-2CA3-4B11-AAB2-7A30D8F08B64}" srcOrd="0" destOrd="6" presId="urn:microsoft.com/office/officeart/2005/8/layout/cycle4"/>
    <dgm:cxn modelId="{0C4C74BC-210C-4BB5-9036-9D6F246222D4}" srcId="{F3131FF4-62D7-400D-BF15-2876F1F5E9EE}" destId="{48B1A370-C3F4-4E10-849C-9B4BF267345D}" srcOrd="2" destOrd="0" parTransId="{31CC98F4-3588-4A7D-BE17-44E8FC63D54E}" sibTransId="{A0DB86FE-CBC0-4FD2-9411-4EEC8E49C926}"/>
    <dgm:cxn modelId="{4FAC8BA4-F0FF-4F6F-8B14-4FF9B7603DA8}" type="presOf" srcId="{8D796AC1-69AE-4070-91EF-6C0A49948980}" destId="{919F964C-91FE-4B97-B887-6EC734086CA4}" srcOrd="1" destOrd="5" presId="urn:microsoft.com/office/officeart/2005/8/layout/cycle4"/>
    <dgm:cxn modelId="{40C35EEA-2F3F-47A3-AAB1-07684CF2960E}" srcId="{7B0A0D5B-7CB2-429B-ABDE-271E03B5AF64}" destId="{0AC04F09-579B-44F2-90CB-74F295FD7F50}" srcOrd="1" destOrd="0" parTransId="{949F261C-098D-4848-A8CC-94F4E7A59560}" sibTransId="{3839FB10-1FA7-4EA9-BBBD-54C99F1AF5F3}"/>
    <dgm:cxn modelId="{146554CA-6AA9-4746-8E3D-F7FD011B71FC}" type="presOf" srcId="{9271EE77-A7D7-40AD-9DC6-60AAFCD4CBAA}" destId="{919F964C-91FE-4B97-B887-6EC734086CA4}" srcOrd="1" destOrd="4" presId="urn:microsoft.com/office/officeart/2005/8/layout/cycle4"/>
    <dgm:cxn modelId="{C1DB6B94-95D7-47CA-8C0B-411040738519}" type="presOf" srcId="{307FB426-864B-4C5F-BE80-445FB50E7114}" destId="{5326BDC8-DA96-4684-AE71-166EAE2CC348}" srcOrd="1" destOrd="0" presId="urn:microsoft.com/office/officeart/2005/8/layout/cycle4"/>
    <dgm:cxn modelId="{66820578-A89A-4B05-AE1C-BC800709B274}" type="presOf" srcId="{24139F0B-FB66-4C3A-AE40-23E203E6C032}" destId="{919F964C-91FE-4B97-B887-6EC734086CA4}" srcOrd="1" destOrd="1" presId="urn:microsoft.com/office/officeart/2005/8/layout/cycle4"/>
    <dgm:cxn modelId="{6CB2EB73-F69A-4202-8B28-342E4D85B615}" srcId="{7B0A0D5B-7CB2-429B-ABDE-271E03B5AF64}" destId="{9BC69621-3743-415D-870E-7FB8B4F81B04}" srcOrd="2" destOrd="0" parTransId="{24B87098-79F6-4608-91F5-5B0486CA8F91}" sibTransId="{5FEFA342-5D1B-43B4-AC71-80613E7E2BB6}"/>
    <dgm:cxn modelId="{746EB507-5624-4AA4-BD6F-1962ED923F6E}" type="presOf" srcId="{6FB59CAC-9CD2-46CE-96A8-174FB2068BB4}" destId="{1CF45814-055C-4C34-BBBF-43DE7ACB10C1}" srcOrd="1" destOrd="0" presId="urn:microsoft.com/office/officeart/2005/8/layout/cycle4"/>
    <dgm:cxn modelId="{4FAC997B-9B51-4DF3-B668-F1DFAC5B8EA3}" srcId="{F3131FF4-62D7-400D-BF15-2876F1F5E9EE}" destId="{307FB426-864B-4C5F-BE80-445FB50E7114}" srcOrd="0" destOrd="0" parTransId="{B48ECD08-61A1-4A61-AE99-4E5056EFD836}" sibTransId="{E7ABBB24-E545-438A-B6FA-9157AE8B9946}"/>
    <dgm:cxn modelId="{EBCB48BB-A877-4405-ADCF-9A9FB2320AB4}" srcId="{C324BA66-DF54-40F8-AC98-78AB52341BB9}" destId="{F3131FF4-62D7-400D-BF15-2876F1F5E9EE}" srcOrd="3" destOrd="0" parTransId="{31DB1E1B-D44D-4E92-ACCA-894B9595548A}" sibTransId="{C10206CB-4ADA-4F62-8DCD-30853F4EF1B3}"/>
    <dgm:cxn modelId="{2391CF15-5142-4B2C-9D82-DCCF323F150B}" type="presOf" srcId="{75646CF5-0E35-46CF-895D-D2210ED0460B}" destId="{919F964C-91FE-4B97-B887-6EC734086CA4}" srcOrd="1" destOrd="2" presId="urn:microsoft.com/office/officeart/2005/8/layout/cycle4"/>
    <dgm:cxn modelId="{DECC15B0-28A4-4730-93D3-BB461E8A2B67}" srcId="{C324BA66-DF54-40F8-AC98-78AB52341BB9}" destId="{3B76055D-F608-4D48-804B-15FD8C78569D}" srcOrd="2" destOrd="0" parTransId="{AAA48A39-54FF-402F-9209-A87202552E98}" sibTransId="{D8C69DFF-3321-4518-A1BE-159410B666A5}"/>
    <dgm:cxn modelId="{BC8262FF-60C2-499E-9B97-E3866AF3BD01}" srcId="{F8BD6D5B-9091-477A-93C8-81573B2B69F9}" destId="{AD802300-1170-45A6-BCDC-41F6735014FD}" srcOrd="3" destOrd="0" parTransId="{92D5A2AD-BCD2-4226-9A32-47783F513693}" sibTransId="{57709FB3-AF53-4EDF-ACC7-4299B65FFE78}"/>
    <dgm:cxn modelId="{B3C139A8-AC9C-488F-955E-1A782F23450B}" type="presOf" srcId="{73B79B46-B783-439C-BB4F-AB181104EAF3}" destId="{87946D5C-03EB-4FE7-9B98-7A031AC61637}" srcOrd="1" destOrd="1" presId="urn:microsoft.com/office/officeart/2005/8/layout/cycle4"/>
    <dgm:cxn modelId="{19D52B48-032D-4154-91EA-A1F30F6F0AD2}" type="presOf" srcId="{6FB59CAC-9CD2-46CE-96A8-174FB2068BB4}" destId="{7D52D015-8482-47B6-A48E-5B2BDFEBB454}" srcOrd="0" destOrd="0" presId="urn:microsoft.com/office/officeart/2005/8/layout/cycle4"/>
    <dgm:cxn modelId="{C75F47A4-65EE-4CC3-B5E7-34B1F0219EA3}" type="presOf" srcId="{7528BEA1-9D49-4F43-8A0E-137ECB3C8B6E}" destId="{919F964C-91FE-4B97-B887-6EC734086CA4}" srcOrd="1" destOrd="0" presId="urn:microsoft.com/office/officeart/2005/8/layout/cycle4"/>
    <dgm:cxn modelId="{59069097-AD3E-4B8F-A911-D08EFF46591E}" type="presOf" srcId="{F3045C7E-8D9B-4EF6-B4DD-188C32673612}" destId="{5326BDC8-DA96-4684-AE71-166EAE2CC348}" srcOrd="1" destOrd="3" presId="urn:microsoft.com/office/officeart/2005/8/layout/cycle4"/>
    <dgm:cxn modelId="{7EFE5343-844F-4A2E-B146-4B228628577E}" type="presOf" srcId="{A05C1F24-94B6-49AE-9AF8-25A5684AB0C5}" destId="{87946D5C-03EB-4FE7-9B98-7A031AC61637}" srcOrd="1" destOrd="3" presId="urn:microsoft.com/office/officeart/2005/8/layout/cycle4"/>
    <dgm:cxn modelId="{23F02BA7-1ED8-4FA3-90B1-F42BEA863C24}" srcId="{3B76055D-F608-4D48-804B-15FD8C78569D}" destId="{80A82659-C98C-4067-BF03-C9493E776255}" srcOrd="4" destOrd="0" parTransId="{8D45972C-082D-4B7F-8D79-7634688EF17E}" sibTransId="{BA1007B0-1165-4D9D-82EC-3BC0509C1CBE}"/>
    <dgm:cxn modelId="{A6A9786C-1D34-4A74-BA19-5C40C22BB84D}" type="presOf" srcId="{0AC04F09-579B-44F2-90CB-74F295FD7F50}" destId="{7D52D015-8482-47B6-A48E-5B2BDFEBB454}" srcOrd="0" destOrd="1" presId="urn:microsoft.com/office/officeart/2005/8/layout/cycle4"/>
    <dgm:cxn modelId="{118CB7B1-9E5D-44CC-BA83-29E65BA67B21}" type="presOf" srcId="{75646CF5-0E35-46CF-895D-D2210ED0460B}" destId="{12D9A3C7-4CE1-410A-88D1-2AFD4571C349}" srcOrd="0" destOrd="2" presId="urn:microsoft.com/office/officeart/2005/8/layout/cycle4"/>
    <dgm:cxn modelId="{6F4EFE8A-3D2F-42F2-84AB-F6E62085047D}" type="presOf" srcId="{F3045C7E-8D9B-4EF6-B4DD-188C32673612}" destId="{E59D8AE7-7998-413D-8876-91AE22302A33}" srcOrd="0" destOrd="3" presId="urn:microsoft.com/office/officeart/2005/8/layout/cycle4"/>
    <dgm:cxn modelId="{1EF62076-9856-42BC-9E5F-1DD79EAC70FA}" type="presOf" srcId="{7B0A0D5B-7CB2-429B-ABDE-271E03B5AF64}" destId="{81ED46FE-3084-4D37-9B39-FE81FEECE04C}" srcOrd="0" destOrd="0" presId="urn:microsoft.com/office/officeart/2005/8/layout/cycle4"/>
    <dgm:cxn modelId="{E60CAD85-841F-41AF-9091-90269F44694E}" type="presOf" srcId="{3B76055D-F608-4D48-804B-15FD8C78569D}" destId="{2ACE1373-EF0C-4E11-8D06-C0D87F016E07}" srcOrd="0" destOrd="0" presId="urn:microsoft.com/office/officeart/2005/8/layout/cycle4"/>
    <dgm:cxn modelId="{EEAC2A42-41C9-4501-B076-F9C99F9D89C8}" type="presOf" srcId="{EA0D448F-5D61-4A02-93DC-CEBB7D14E608}" destId="{87946D5C-03EB-4FE7-9B98-7A031AC61637}" srcOrd="1" destOrd="2" presId="urn:microsoft.com/office/officeart/2005/8/layout/cycle4"/>
    <dgm:cxn modelId="{6D6EE818-61D7-44AF-8A4D-D7F1A6AE9E0E}" type="presOf" srcId="{48B1A370-C3F4-4E10-849C-9B4BF267345D}" destId="{E59D8AE7-7998-413D-8876-91AE22302A33}" srcOrd="0" destOrd="2" presId="urn:microsoft.com/office/officeart/2005/8/layout/cycle4"/>
    <dgm:cxn modelId="{CC9E0566-12D4-49C5-8141-FA449444FED5}" type="presOf" srcId="{AD802300-1170-45A6-BCDC-41F6735014FD}" destId="{12D9A3C7-4CE1-410A-88D1-2AFD4571C349}" srcOrd="0" destOrd="3" presId="urn:microsoft.com/office/officeart/2005/8/layout/cycle4"/>
    <dgm:cxn modelId="{063F7CC5-89F0-43A3-9A2B-2C885FD15AE7}" srcId="{F8BD6D5B-9091-477A-93C8-81573B2B69F9}" destId="{9271EE77-A7D7-40AD-9DC6-60AAFCD4CBAA}" srcOrd="4" destOrd="0" parTransId="{6212ACDA-8A10-4D04-84A3-DA6D9D86F066}" sibTransId="{0B9CA53C-18A1-4857-97D6-E4D2F56A8FC8}"/>
    <dgm:cxn modelId="{4C8D00C3-41B5-4BA9-93A9-57967A3D52DE}" type="presOf" srcId="{97B5ECFA-9F92-4C24-99E5-7411C5B2B8F0}" destId="{E59D8AE7-7998-413D-8876-91AE22302A33}" srcOrd="0" destOrd="1" presId="urn:microsoft.com/office/officeart/2005/8/layout/cycle4"/>
    <dgm:cxn modelId="{21E10C69-FE41-4580-83C4-42D00F44A605}" srcId="{F8BD6D5B-9091-477A-93C8-81573B2B69F9}" destId="{8D796AC1-69AE-4070-91EF-6C0A49948980}" srcOrd="5" destOrd="0" parTransId="{649E5EF6-D831-4469-AA8B-1FA330583769}" sibTransId="{113CD19F-774B-4993-857D-39792B6DC96F}"/>
    <dgm:cxn modelId="{5C2F3A12-6DCE-4FF2-9F96-4343F62C5B62}" type="presOf" srcId="{48B1A370-C3F4-4E10-849C-9B4BF267345D}" destId="{5326BDC8-DA96-4684-AE71-166EAE2CC348}" srcOrd="1" destOrd="2" presId="urn:microsoft.com/office/officeart/2005/8/layout/cycle4"/>
    <dgm:cxn modelId="{1EBDA9E0-81B9-4A04-8D42-04C3604E11B5}" type="presOf" srcId="{A05C1F24-94B6-49AE-9AF8-25A5684AB0C5}" destId="{3BFBDE7D-2CA3-4B11-AAB2-7A30D8F08B64}" srcOrd="0" destOrd="3" presId="urn:microsoft.com/office/officeart/2005/8/layout/cycle4"/>
    <dgm:cxn modelId="{BF64BD8D-55F6-4F7E-BA49-C899A9F47804}" type="presOf" srcId="{9BC69621-3743-415D-870E-7FB8B4F81B04}" destId="{1CF45814-055C-4C34-BBBF-43DE7ACB10C1}" srcOrd="1" destOrd="2" presId="urn:microsoft.com/office/officeart/2005/8/layout/cycle4"/>
    <dgm:cxn modelId="{FE0BB26A-40BA-46D1-A31D-CE052F137EA5}" type="presOf" srcId="{80A82659-C98C-4067-BF03-C9493E776255}" destId="{3BFBDE7D-2CA3-4B11-AAB2-7A30D8F08B64}" srcOrd="0" destOrd="4" presId="urn:microsoft.com/office/officeart/2005/8/layout/cycle4"/>
    <dgm:cxn modelId="{682F7EAA-D8A6-4956-8B6E-19774201FADC}" srcId="{F8BD6D5B-9091-477A-93C8-81573B2B69F9}" destId="{24139F0B-FB66-4C3A-AE40-23E203E6C032}" srcOrd="1" destOrd="0" parTransId="{1EDEDFAF-0B80-4120-BCA8-799D96725107}" sibTransId="{C995E913-DB7B-4C0A-84B3-221EAF5AF887}"/>
    <dgm:cxn modelId="{6F7C9A20-6F7A-4F99-B61E-D38D81EF1EE6}" type="presOf" srcId="{F8BD6D5B-9091-477A-93C8-81573B2B69F9}" destId="{7BB26F31-38A3-4AD8-A0FD-CF82026CCFB9}" srcOrd="0" destOrd="0" presId="urn:microsoft.com/office/officeart/2005/8/layout/cycle4"/>
    <dgm:cxn modelId="{3F00EACC-0577-4FF9-AA45-29AE22E0C211}" type="presOf" srcId="{EA0D448F-5D61-4A02-93DC-CEBB7D14E608}" destId="{3BFBDE7D-2CA3-4B11-AAB2-7A30D8F08B64}" srcOrd="0" destOrd="2" presId="urn:microsoft.com/office/officeart/2005/8/layout/cycle4"/>
    <dgm:cxn modelId="{D1225559-4F85-40AB-8D2E-5612076EAEE2}" srcId="{F8BD6D5B-9091-477A-93C8-81573B2B69F9}" destId="{7528BEA1-9D49-4F43-8A0E-137ECB3C8B6E}" srcOrd="0" destOrd="0" parTransId="{067F74F5-111C-4404-BEAF-3ECDE7A31CE3}" sibTransId="{014A5120-1650-45E5-855B-AA4FCD7B76C0}"/>
    <dgm:cxn modelId="{F9EDFF6B-F8D5-469F-8424-8BBEBEA5419E}" type="presOf" srcId="{97B5ECFA-9F92-4C24-99E5-7411C5B2B8F0}" destId="{5326BDC8-DA96-4684-AE71-166EAE2CC348}" srcOrd="1" destOrd="1" presId="urn:microsoft.com/office/officeart/2005/8/layout/cycle4"/>
    <dgm:cxn modelId="{DBE6DE4A-2DD5-46A2-975F-2F1117DDACDA}" srcId="{3B76055D-F608-4D48-804B-15FD8C78569D}" destId="{CF3EA8FB-04FC-4D52-983A-82E84723BE17}" srcOrd="6" destOrd="0" parTransId="{007FB7C5-4FCE-4E5E-BECB-B5DA702EEA25}" sibTransId="{0A6E0CC5-C418-4204-8DE8-63F208867FA9}"/>
    <dgm:cxn modelId="{DA8D067E-D131-412C-8135-D952B1C5D6CC}" type="presOf" srcId="{6EA1E601-E5FA-4852-BE82-0ED9EA4478A9}" destId="{3BFBDE7D-2CA3-4B11-AAB2-7A30D8F08B64}" srcOrd="0" destOrd="0" presId="urn:microsoft.com/office/officeart/2005/8/layout/cycle4"/>
    <dgm:cxn modelId="{E080D267-84D7-4BE9-936D-4A7D583E983B}" type="presOf" srcId="{A8D94B8A-0F20-4EAF-BC51-6D01932728AD}" destId="{3BFBDE7D-2CA3-4B11-AAB2-7A30D8F08B64}" srcOrd="0" destOrd="5" presId="urn:microsoft.com/office/officeart/2005/8/layout/cycle4"/>
    <dgm:cxn modelId="{27C34986-E565-4D12-BCAA-F1BBF39225F0}" type="presOf" srcId="{CF3EA8FB-04FC-4D52-983A-82E84723BE17}" destId="{87946D5C-03EB-4FE7-9B98-7A031AC61637}" srcOrd="1" destOrd="6" presId="urn:microsoft.com/office/officeart/2005/8/layout/cycle4"/>
    <dgm:cxn modelId="{A0781817-0715-46D3-9BE3-550364A45C97}" srcId="{7B0A0D5B-7CB2-429B-ABDE-271E03B5AF64}" destId="{FF2AB9EA-1AB9-4DF8-94B8-150AD3CEF111}" srcOrd="3" destOrd="0" parTransId="{23897FF2-9470-4FDB-B03D-C6380DCE691E}" sibTransId="{EB1E696E-E744-4FB5-A0E4-2B28ACD8004A}"/>
    <dgm:cxn modelId="{5EA402AD-0CD9-4329-9395-08889CAC6715}" srcId="{3B76055D-F608-4D48-804B-15FD8C78569D}" destId="{A8D94B8A-0F20-4EAF-BC51-6D01932728AD}" srcOrd="5" destOrd="0" parTransId="{CC599CFF-DA6F-47F2-9BF5-D589C939114F}" sibTransId="{923D6924-B5C3-4DE1-9E2E-F17F587E004A}"/>
    <dgm:cxn modelId="{7A2F4472-B767-4817-AF22-491602123D86}" type="presOf" srcId="{0AC04F09-579B-44F2-90CB-74F295FD7F50}" destId="{1CF45814-055C-4C34-BBBF-43DE7ACB10C1}" srcOrd="1" destOrd="1" presId="urn:microsoft.com/office/officeart/2005/8/layout/cycle4"/>
    <dgm:cxn modelId="{233AD9D7-5DBC-4AAA-A9AE-89A3952B5E91}" type="presOf" srcId="{F3131FF4-62D7-400D-BF15-2876F1F5E9EE}" destId="{2EBE12C8-BF06-4160-AFBD-33839A33D374}" srcOrd="0" destOrd="0" presId="urn:microsoft.com/office/officeart/2005/8/layout/cycle4"/>
    <dgm:cxn modelId="{A61C0AD5-66D5-46ED-82EA-7A610C968383}" srcId="{3B76055D-F608-4D48-804B-15FD8C78569D}" destId="{73B79B46-B783-439C-BB4F-AB181104EAF3}" srcOrd="1" destOrd="0" parTransId="{3B5E507E-48CD-48BB-9FD1-3A9E418B99FE}" sibTransId="{518214F3-0223-4BD3-9693-826E4E0AAAD9}"/>
    <dgm:cxn modelId="{BFE7B4FC-6959-4FBE-85D6-0F41C7CBE030}" srcId="{C324BA66-DF54-40F8-AC98-78AB52341BB9}" destId="{F8BD6D5B-9091-477A-93C8-81573B2B69F9}" srcOrd="1" destOrd="0" parTransId="{D7F4D8E7-DE09-46B6-A205-6980EC962DEF}" sibTransId="{C6AE3770-DBB6-46D5-B87F-E4E97D8AC5D6}"/>
    <dgm:cxn modelId="{CF280FFE-6F1A-499D-9887-9FCC0665B13E}" srcId="{F3131FF4-62D7-400D-BF15-2876F1F5E9EE}" destId="{97B5ECFA-9F92-4C24-99E5-7411C5B2B8F0}" srcOrd="1" destOrd="0" parTransId="{9A5914F8-58C3-4BC6-9D08-77CE8E5BD68F}" sibTransId="{EFA86F9D-DB18-4F84-9606-186C9100EFB3}"/>
    <dgm:cxn modelId="{2B724FBB-AA79-4FE1-A921-D77ECD2079A0}" type="presOf" srcId="{307FB426-864B-4C5F-BE80-445FB50E7114}" destId="{E59D8AE7-7998-413D-8876-91AE22302A33}" srcOrd="0" destOrd="0" presId="urn:microsoft.com/office/officeart/2005/8/layout/cycle4"/>
    <dgm:cxn modelId="{2E5204A2-0B84-4BCF-911E-99323A71AAF5}" type="presOf" srcId="{6EA1E601-E5FA-4852-BE82-0ED9EA4478A9}" destId="{87946D5C-03EB-4FE7-9B98-7A031AC61637}" srcOrd="1" destOrd="0" presId="urn:microsoft.com/office/officeart/2005/8/layout/cycle4"/>
    <dgm:cxn modelId="{6262E6B1-FFF8-488F-9F47-098C56957F92}" type="presOf" srcId="{A8D94B8A-0F20-4EAF-BC51-6D01932728AD}" destId="{87946D5C-03EB-4FE7-9B98-7A031AC61637}" srcOrd="1" destOrd="5" presId="urn:microsoft.com/office/officeart/2005/8/layout/cycle4"/>
    <dgm:cxn modelId="{82713AB9-5EE1-49FE-9563-F92B0EB86230}" type="presOf" srcId="{80A82659-C98C-4067-BF03-C9493E776255}" destId="{87946D5C-03EB-4FE7-9B98-7A031AC61637}" srcOrd="1" destOrd="4" presId="urn:microsoft.com/office/officeart/2005/8/layout/cycle4"/>
    <dgm:cxn modelId="{40F5DBA4-9957-4335-9C77-71BE5201112A}" srcId="{C324BA66-DF54-40F8-AC98-78AB52341BB9}" destId="{7B0A0D5B-7CB2-429B-ABDE-271E03B5AF64}" srcOrd="0" destOrd="0" parTransId="{ECBA455F-8655-4456-B3BC-A3A630C13433}" sibTransId="{607833F2-3BE7-4789-B40F-4953EFA9A965}"/>
    <dgm:cxn modelId="{8B20765B-A1A6-4DA2-8E81-20F194EE93BB}" type="presOf" srcId="{9BC69621-3743-415D-870E-7FB8B4F81B04}" destId="{7D52D015-8482-47B6-A48E-5B2BDFEBB454}" srcOrd="0" destOrd="2" presId="urn:microsoft.com/office/officeart/2005/8/layout/cycle4"/>
    <dgm:cxn modelId="{5DB81E9C-8537-458F-9E41-867AE47D9685}" type="presOf" srcId="{8D796AC1-69AE-4070-91EF-6C0A49948980}" destId="{12D9A3C7-4CE1-410A-88D1-2AFD4571C349}" srcOrd="0" destOrd="5" presId="urn:microsoft.com/office/officeart/2005/8/layout/cycle4"/>
    <dgm:cxn modelId="{EB6A2586-BAF9-4AC2-AA76-42279649AC17}" type="presOf" srcId="{9271EE77-A7D7-40AD-9DC6-60AAFCD4CBAA}" destId="{12D9A3C7-4CE1-410A-88D1-2AFD4571C349}" srcOrd="0" destOrd="4" presId="urn:microsoft.com/office/officeart/2005/8/layout/cycle4"/>
    <dgm:cxn modelId="{58E91308-50D6-42B8-85D4-2121A5EBA08D}" srcId="{3B76055D-F608-4D48-804B-15FD8C78569D}" destId="{6EA1E601-E5FA-4852-BE82-0ED9EA4478A9}" srcOrd="0" destOrd="0" parTransId="{35344496-EA8C-4A31-ADFA-88CDEF89788D}" sibTransId="{CB5AB6F3-B61D-4FB4-838F-DEC4308B659E}"/>
    <dgm:cxn modelId="{E6D5EAD7-BE85-4C20-8C96-0D958A4CE8BE}" type="presOf" srcId="{73B79B46-B783-439C-BB4F-AB181104EAF3}" destId="{3BFBDE7D-2CA3-4B11-AAB2-7A30D8F08B64}" srcOrd="0" destOrd="1" presId="urn:microsoft.com/office/officeart/2005/8/layout/cycle4"/>
    <dgm:cxn modelId="{A1B211A8-56D7-4EE2-AEB2-890B3EC4F906}" srcId="{F8BD6D5B-9091-477A-93C8-81573B2B69F9}" destId="{75646CF5-0E35-46CF-895D-D2210ED0460B}" srcOrd="2" destOrd="0" parTransId="{3BD2449B-4FFD-4093-843C-E39A91011657}" sibTransId="{ECE6262A-04ED-4E17-8E0D-A07BECCCBD1D}"/>
    <dgm:cxn modelId="{71DA21AC-476C-44B6-8412-3419B0CCBEC7}" type="presOf" srcId="{7528BEA1-9D49-4F43-8A0E-137ECB3C8B6E}" destId="{12D9A3C7-4CE1-410A-88D1-2AFD4571C349}" srcOrd="0" destOrd="0" presId="urn:microsoft.com/office/officeart/2005/8/layout/cycle4"/>
    <dgm:cxn modelId="{DA9C04D1-7C94-494D-AD10-71AC64F8F3DF}" type="presOf" srcId="{FF2AB9EA-1AB9-4DF8-94B8-150AD3CEF111}" destId="{1CF45814-055C-4C34-BBBF-43DE7ACB10C1}" srcOrd="1" destOrd="3" presId="urn:microsoft.com/office/officeart/2005/8/layout/cycle4"/>
    <dgm:cxn modelId="{B2F60DDD-B811-4D5B-9C1B-3ACB8589A84B}" type="presParOf" srcId="{627F3CD8-84DF-4AED-9A14-3AD39256F00D}" destId="{3EDD5564-D6D5-485E-8731-30709F152FF8}" srcOrd="0" destOrd="0" presId="urn:microsoft.com/office/officeart/2005/8/layout/cycle4"/>
    <dgm:cxn modelId="{2A835CEF-BEAC-471E-9EC3-94E7B45E353B}" type="presParOf" srcId="{3EDD5564-D6D5-485E-8731-30709F152FF8}" destId="{0F83F197-B0DB-4F78-BBEE-FE674558E467}" srcOrd="0" destOrd="0" presId="urn:microsoft.com/office/officeart/2005/8/layout/cycle4"/>
    <dgm:cxn modelId="{A8F35D3B-84D8-4572-A3EE-2FB8C28ED9BC}" type="presParOf" srcId="{0F83F197-B0DB-4F78-BBEE-FE674558E467}" destId="{7D52D015-8482-47B6-A48E-5B2BDFEBB454}" srcOrd="0" destOrd="0" presId="urn:microsoft.com/office/officeart/2005/8/layout/cycle4"/>
    <dgm:cxn modelId="{0AED20C5-6A34-420C-A89C-195700ED39A4}" type="presParOf" srcId="{0F83F197-B0DB-4F78-BBEE-FE674558E467}" destId="{1CF45814-055C-4C34-BBBF-43DE7ACB10C1}" srcOrd="1" destOrd="0" presId="urn:microsoft.com/office/officeart/2005/8/layout/cycle4"/>
    <dgm:cxn modelId="{0B770063-6527-439C-9690-05E74D25C811}" type="presParOf" srcId="{3EDD5564-D6D5-485E-8731-30709F152FF8}" destId="{5C00E683-1790-4A5B-A966-97002E1802B8}" srcOrd="1" destOrd="0" presId="urn:microsoft.com/office/officeart/2005/8/layout/cycle4"/>
    <dgm:cxn modelId="{CAC997AD-19B0-4086-8337-8A68147A0FBB}" type="presParOf" srcId="{5C00E683-1790-4A5B-A966-97002E1802B8}" destId="{12D9A3C7-4CE1-410A-88D1-2AFD4571C349}" srcOrd="0" destOrd="0" presId="urn:microsoft.com/office/officeart/2005/8/layout/cycle4"/>
    <dgm:cxn modelId="{C24AF86B-FDCC-4B4A-A08A-F3CD167A6A52}" type="presParOf" srcId="{5C00E683-1790-4A5B-A966-97002E1802B8}" destId="{919F964C-91FE-4B97-B887-6EC734086CA4}" srcOrd="1" destOrd="0" presId="urn:microsoft.com/office/officeart/2005/8/layout/cycle4"/>
    <dgm:cxn modelId="{F43165C6-2B6D-4B6A-9FF8-CA6ED090849F}" type="presParOf" srcId="{3EDD5564-D6D5-485E-8731-30709F152FF8}" destId="{C6E19276-F3D5-45EF-B4C5-5F0DF1F4352A}" srcOrd="2" destOrd="0" presId="urn:microsoft.com/office/officeart/2005/8/layout/cycle4"/>
    <dgm:cxn modelId="{312199A4-33B2-40C3-B4F0-2CF7A44A61A0}" type="presParOf" srcId="{C6E19276-F3D5-45EF-B4C5-5F0DF1F4352A}" destId="{3BFBDE7D-2CA3-4B11-AAB2-7A30D8F08B64}" srcOrd="0" destOrd="0" presId="urn:microsoft.com/office/officeart/2005/8/layout/cycle4"/>
    <dgm:cxn modelId="{D380F6F3-9FDF-47F8-B877-9205C673FACA}" type="presParOf" srcId="{C6E19276-F3D5-45EF-B4C5-5F0DF1F4352A}" destId="{87946D5C-03EB-4FE7-9B98-7A031AC61637}" srcOrd="1" destOrd="0" presId="urn:microsoft.com/office/officeart/2005/8/layout/cycle4"/>
    <dgm:cxn modelId="{7F768A41-8676-4F78-A505-9F3BCE7A3324}" type="presParOf" srcId="{3EDD5564-D6D5-485E-8731-30709F152FF8}" destId="{82CF7F33-42D4-4272-A6C1-CDCCF0C79500}" srcOrd="3" destOrd="0" presId="urn:microsoft.com/office/officeart/2005/8/layout/cycle4"/>
    <dgm:cxn modelId="{B628EF2D-7F12-401E-A7E9-227C70DCB89F}" type="presParOf" srcId="{82CF7F33-42D4-4272-A6C1-CDCCF0C79500}" destId="{E59D8AE7-7998-413D-8876-91AE22302A33}" srcOrd="0" destOrd="0" presId="urn:microsoft.com/office/officeart/2005/8/layout/cycle4"/>
    <dgm:cxn modelId="{7B731F10-E1B1-4B87-8045-C5CC40F7ACEF}" type="presParOf" srcId="{82CF7F33-42D4-4272-A6C1-CDCCF0C79500}" destId="{5326BDC8-DA96-4684-AE71-166EAE2CC348}" srcOrd="1" destOrd="0" presId="urn:microsoft.com/office/officeart/2005/8/layout/cycle4"/>
    <dgm:cxn modelId="{063A6ABD-E17F-4E6D-84DF-2456412A3AF2}" type="presParOf" srcId="{3EDD5564-D6D5-485E-8731-30709F152FF8}" destId="{E5504FE3-FD35-4DF8-B773-DA12C61B09D8}" srcOrd="4" destOrd="0" presId="urn:microsoft.com/office/officeart/2005/8/layout/cycle4"/>
    <dgm:cxn modelId="{F9C6365C-C21F-49C9-905E-9D5DEEC47C4C}" type="presParOf" srcId="{627F3CD8-84DF-4AED-9A14-3AD39256F00D}" destId="{4253B1B5-778E-4848-B9DE-BC82D309DAF6}" srcOrd="1" destOrd="0" presId="urn:microsoft.com/office/officeart/2005/8/layout/cycle4"/>
    <dgm:cxn modelId="{56DDABDB-DD36-4423-AACE-7AEC1F7DF2B5}" type="presParOf" srcId="{4253B1B5-778E-4848-B9DE-BC82D309DAF6}" destId="{81ED46FE-3084-4D37-9B39-FE81FEECE04C}" srcOrd="0" destOrd="0" presId="urn:microsoft.com/office/officeart/2005/8/layout/cycle4"/>
    <dgm:cxn modelId="{2764DAAE-9A69-4E81-BFB6-859B16D6010B}" type="presParOf" srcId="{4253B1B5-778E-4848-B9DE-BC82D309DAF6}" destId="{7BB26F31-38A3-4AD8-A0FD-CF82026CCFB9}" srcOrd="1" destOrd="0" presId="urn:microsoft.com/office/officeart/2005/8/layout/cycle4"/>
    <dgm:cxn modelId="{C9B1D060-196A-4D5B-9388-A9EF2C94B0CB}" type="presParOf" srcId="{4253B1B5-778E-4848-B9DE-BC82D309DAF6}" destId="{2ACE1373-EF0C-4E11-8D06-C0D87F016E07}" srcOrd="2" destOrd="0" presId="urn:microsoft.com/office/officeart/2005/8/layout/cycle4"/>
    <dgm:cxn modelId="{823B3D67-4940-4751-84CD-B43E6A3D3FFF}" type="presParOf" srcId="{4253B1B5-778E-4848-B9DE-BC82D309DAF6}" destId="{2EBE12C8-BF06-4160-AFBD-33839A33D374}" srcOrd="3" destOrd="0" presId="urn:microsoft.com/office/officeart/2005/8/layout/cycle4"/>
    <dgm:cxn modelId="{AA8F0757-D28E-4F08-B188-5920CEB04203}" type="presParOf" srcId="{4253B1B5-778E-4848-B9DE-BC82D309DAF6}" destId="{493AC3C7-F392-4B1B-A488-1AE2E71CFFCF}" srcOrd="4" destOrd="0" presId="urn:microsoft.com/office/officeart/2005/8/layout/cycle4"/>
    <dgm:cxn modelId="{92C3A268-3AEE-4051-91D0-3E3EAA8A561A}" type="presParOf" srcId="{627F3CD8-84DF-4AED-9A14-3AD39256F00D}" destId="{71A1108A-42BB-452D-B1EA-0E13DB49EA36}" srcOrd="2" destOrd="0" presId="urn:microsoft.com/office/officeart/2005/8/layout/cycle4"/>
    <dgm:cxn modelId="{CE87AB59-8002-41D3-932D-569367113D8E}" type="presParOf" srcId="{627F3CD8-84DF-4AED-9A14-3AD39256F00D}" destId="{3EDC10F9-5BA6-4515-AD85-2C656952C62F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BDE7D-2CA3-4B11-AAB2-7A30D8F08B64}">
      <dsp:nvSpPr>
        <dsp:cNvPr id="0" name=""/>
        <dsp:cNvSpPr/>
      </dsp:nvSpPr>
      <dsp:spPr>
        <a:xfrm>
          <a:off x="5413365" y="3645142"/>
          <a:ext cx="2742308" cy="177639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6350" cap="flat" cmpd="sng" algn="ctr">
          <a:solidFill>
            <a:schemeClr val="accent5">
              <a:hueOff val="0"/>
              <a:satOff val="0"/>
              <a:lumOff val="-40001"/>
              <a:alphaOff val="0"/>
            </a:schemeClr>
          </a:solidFill>
          <a:prstDash val="solid"/>
          <a:miter lim="800000"/>
        </a:ln>
        <a:effectLst/>
        <a:sp3d z="-4005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结算管理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应收</a:t>
          </a:r>
          <a:r>
            <a:rPr lang="en-US" altLang="zh-CN" sz="1400" kern="1200" dirty="0" smtClean="0">
              <a:solidFill>
                <a:schemeClr val="accent2"/>
              </a:solidFill>
            </a:rPr>
            <a:t>/</a:t>
          </a:r>
          <a:r>
            <a:rPr lang="zh-CN" altLang="en-US" sz="1400" kern="1200" dirty="0" smtClean="0">
              <a:solidFill>
                <a:schemeClr val="accent2"/>
              </a:solidFill>
            </a:rPr>
            <a:t>应付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对账管理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收</a:t>
          </a:r>
          <a:r>
            <a:rPr lang="en-US" altLang="zh-CN" sz="1400" kern="1200" dirty="0" smtClean="0">
              <a:solidFill>
                <a:schemeClr val="accent2"/>
              </a:solidFill>
            </a:rPr>
            <a:t>/</a:t>
          </a:r>
          <a:r>
            <a:rPr lang="zh-CN" altLang="en-US" sz="1400" kern="1200" dirty="0" smtClean="0">
              <a:solidFill>
                <a:schemeClr val="accent2"/>
              </a:solidFill>
            </a:rPr>
            <a:t>付款单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凭证管理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财务总账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400" kern="1200" dirty="0">
            <a:solidFill>
              <a:schemeClr val="accent2"/>
            </a:solidFill>
          </a:endParaRPr>
        </a:p>
      </dsp:txBody>
      <dsp:txXfrm>
        <a:off x="6275079" y="4128263"/>
        <a:ext cx="1841571" cy="1254251"/>
      </dsp:txXfrm>
    </dsp:sp>
    <dsp:sp modelId="{E59D8AE7-7998-413D-8876-91AE22302A33}">
      <dsp:nvSpPr>
        <dsp:cNvPr id="0" name=""/>
        <dsp:cNvSpPr/>
      </dsp:nvSpPr>
      <dsp:spPr>
        <a:xfrm>
          <a:off x="0" y="3774837"/>
          <a:ext cx="2742308" cy="177639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6350" cap="flat" cmpd="sng" algn="ctr">
          <a:solidFill>
            <a:schemeClr val="accent5">
              <a:hueOff val="0"/>
              <a:satOff val="0"/>
              <a:lumOff val="-60001"/>
              <a:alphaOff val="0"/>
            </a:schemeClr>
          </a:solidFill>
          <a:prstDash val="solid"/>
          <a:miter lim="800000"/>
        </a:ln>
        <a:effectLst/>
        <a:sp3d z="-4005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库存报表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出</a:t>
          </a:r>
          <a:r>
            <a:rPr lang="en-US" altLang="zh-CN" sz="1400" kern="1200" dirty="0" smtClean="0">
              <a:solidFill>
                <a:schemeClr val="accent2"/>
              </a:solidFill>
            </a:rPr>
            <a:t>/</a:t>
          </a:r>
          <a:r>
            <a:rPr lang="zh-CN" altLang="en-US" sz="1400" kern="1200" dirty="0" smtClean="0">
              <a:solidFill>
                <a:schemeClr val="accent2"/>
              </a:solidFill>
            </a:rPr>
            <a:t>入库管理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盘点单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库存预警</a:t>
          </a:r>
          <a:endParaRPr lang="zh-CN" altLang="en-US" sz="1400" kern="1200" dirty="0">
            <a:solidFill>
              <a:schemeClr val="accent2"/>
            </a:solidFill>
          </a:endParaRPr>
        </a:p>
      </dsp:txBody>
      <dsp:txXfrm>
        <a:off x="39022" y="4257957"/>
        <a:ext cx="1841571" cy="1254251"/>
      </dsp:txXfrm>
    </dsp:sp>
    <dsp:sp modelId="{12D9A3C7-4CE1-410A-88D1-2AFD4571C349}">
      <dsp:nvSpPr>
        <dsp:cNvPr id="0" name=""/>
        <dsp:cNvSpPr/>
      </dsp:nvSpPr>
      <dsp:spPr>
        <a:xfrm>
          <a:off x="5445285" y="0"/>
          <a:ext cx="2742308" cy="177639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6350" cap="flat" cmpd="sng" algn="ctr">
          <a:solidFill>
            <a:schemeClr val="accent5">
              <a:hueOff val="0"/>
              <a:satOff val="0"/>
              <a:lumOff val="-20000"/>
              <a:alphaOff val="0"/>
            </a:schemeClr>
          </a:solidFill>
          <a:prstDash val="solid"/>
          <a:miter lim="800000"/>
        </a:ln>
        <a:effectLst/>
        <a:sp3d z="-4005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供应商管理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请购管理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采购管理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采购到货管理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采购退货管理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400" kern="1200" dirty="0">
            <a:solidFill>
              <a:schemeClr val="accent2"/>
            </a:solidFill>
          </a:endParaRPr>
        </a:p>
      </dsp:txBody>
      <dsp:txXfrm>
        <a:off x="6307000" y="39022"/>
        <a:ext cx="1841571" cy="1254251"/>
      </dsp:txXfrm>
    </dsp:sp>
    <dsp:sp modelId="{7D52D015-8482-47B6-A48E-5B2BDFEBB454}">
      <dsp:nvSpPr>
        <dsp:cNvPr id="0" name=""/>
        <dsp:cNvSpPr/>
      </dsp:nvSpPr>
      <dsp:spPr>
        <a:xfrm>
          <a:off x="178576" y="0"/>
          <a:ext cx="2742308" cy="177639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5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客户管理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订单管理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发货管理</a:t>
          </a:r>
          <a:endParaRPr lang="zh-CN" altLang="en-US" sz="1400" kern="1200" dirty="0">
            <a:solidFill>
              <a:schemeClr val="accent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solidFill>
                <a:schemeClr val="accent2"/>
              </a:solidFill>
            </a:rPr>
            <a:t>销售退货</a:t>
          </a:r>
          <a:endParaRPr lang="zh-CN" altLang="en-US" sz="1400" kern="1200" dirty="0">
            <a:solidFill>
              <a:schemeClr val="accent2"/>
            </a:solidFill>
          </a:endParaRPr>
        </a:p>
      </dsp:txBody>
      <dsp:txXfrm>
        <a:off x="217598" y="39022"/>
        <a:ext cx="1841571" cy="1254251"/>
      </dsp:txXfrm>
    </dsp:sp>
    <dsp:sp modelId="{81ED46FE-3084-4D37-9B39-FE81FEECE04C}">
      <dsp:nvSpPr>
        <dsp:cNvPr id="0" name=""/>
        <dsp:cNvSpPr/>
      </dsp:nvSpPr>
      <dsp:spPr>
        <a:xfrm>
          <a:off x="1783694" y="357330"/>
          <a:ext cx="2403683" cy="2403683"/>
        </a:xfrm>
        <a:prstGeom prst="pieWedge">
          <a:avLst/>
        </a:prstGeom>
        <a:solidFill>
          <a:srgbClr val="0070C0"/>
        </a:solidFill>
        <a:ln>
          <a:solidFill>
            <a:schemeClr val="tx2">
              <a:lumMod val="20000"/>
              <a:lumOff val="80000"/>
            </a:schemeClr>
          </a:solidFill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solidFill>
                <a:srgbClr val="FEFEF8"/>
              </a:solidFill>
            </a:rPr>
            <a:t>销售管理</a:t>
          </a:r>
          <a:endParaRPr lang="zh-CN" altLang="en-US" sz="2400" kern="1200" dirty="0">
            <a:solidFill>
              <a:srgbClr val="FEFEF8"/>
            </a:solidFill>
          </a:endParaRPr>
        </a:p>
      </dsp:txBody>
      <dsp:txXfrm>
        <a:off x="2487716" y="1061352"/>
        <a:ext cx="1699661" cy="1699661"/>
      </dsp:txXfrm>
    </dsp:sp>
    <dsp:sp modelId="{7BB26F31-38A3-4AD8-A0FD-CF82026CCFB9}">
      <dsp:nvSpPr>
        <dsp:cNvPr id="0" name=""/>
        <dsp:cNvSpPr/>
      </dsp:nvSpPr>
      <dsp:spPr>
        <a:xfrm rot="5400000">
          <a:off x="4229849" y="316420"/>
          <a:ext cx="2403683" cy="2403683"/>
        </a:xfrm>
        <a:prstGeom prst="pieWedge">
          <a:avLst/>
        </a:prstGeom>
        <a:solidFill>
          <a:srgbClr val="92D050"/>
        </a:solidFill>
        <a:ln>
          <a:solidFill>
            <a:schemeClr val="tx2">
              <a:lumMod val="20000"/>
              <a:lumOff val="80000"/>
            </a:schemeClr>
          </a:solidFill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solidFill>
                <a:srgbClr val="FEFEF8"/>
              </a:solidFill>
            </a:rPr>
            <a:t>采购管理</a:t>
          </a:r>
          <a:endParaRPr lang="zh-CN" altLang="en-US" sz="2400" kern="1200" dirty="0">
            <a:solidFill>
              <a:srgbClr val="FEFEF8"/>
            </a:solidFill>
          </a:endParaRPr>
        </a:p>
      </dsp:txBody>
      <dsp:txXfrm rot="-5400000">
        <a:off x="4229849" y="1020442"/>
        <a:ext cx="1699661" cy="1699661"/>
      </dsp:txXfrm>
    </dsp:sp>
    <dsp:sp modelId="{2ACE1373-EF0C-4E11-8D06-C0D87F016E07}">
      <dsp:nvSpPr>
        <dsp:cNvPr id="0" name=""/>
        <dsp:cNvSpPr/>
      </dsp:nvSpPr>
      <dsp:spPr>
        <a:xfrm rot="10800000">
          <a:off x="4229849" y="2831127"/>
          <a:ext cx="2403683" cy="2403683"/>
        </a:xfrm>
        <a:prstGeom prst="pieWedge">
          <a:avLst/>
        </a:prstGeom>
        <a:solidFill>
          <a:schemeClr val="bg2">
            <a:lumMod val="75000"/>
          </a:schemeClr>
        </a:solidFill>
        <a:ln>
          <a:solidFill>
            <a:schemeClr val="tx2">
              <a:lumMod val="20000"/>
              <a:lumOff val="80000"/>
            </a:schemeClr>
          </a:solidFill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solidFill>
                <a:srgbClr val="FEFEF8"/>
              </a:solidFill>
            </a:rPr>
            <a:t>财务管理</a:t>
          </a:r>
          <a:endParaRPr lang="en-US" altLang="zh-CN" sz="2400" kern="1200" dirty="0" smtClean="0">
            <a:solidFill>
              <a:srgbClr val="FEFEF8"/>
            </a:solidFill>
          </a:endParaRPr>
        </a:p>
      </dsp:txBody>
      <dsp:txXfrm rot="10800000">
        <a:off x="4229849" y="2831127"/>
        <a:ext cx="1699661" cy="1699661"/>
      </dsp:txXfrm>
    </dsp:sp>
    <dsp:sp modelId="{2EBE12C8-BF06-4160-AFBD-33839A33D374}">
      <dsp:nvSpPr>
        <dsp:cNvPr id="0" name=""/>
        <dsp:cNvSpPr/>
      </dsp:nvSpPr>
      <dsp:spPr>
        <a:xfrm rot="16200000">
          <a:off x="1715141" y="2831127"/>
          <a:ext cx="2403683" cy="2403683"/>
        </a:xfrm>
        <a:prstGeom prst="pieWedge">
          <a:avLst/>
        </a:prstGeom>
        <a:solidFill>
          <a:srgbClr val="7030A0"/>
        </a:solidFill>
        <a:ln>
          <a:solidFill>
            <a:schemeClr val="tx2">
              <a:lumMod val="20000"/>
              <a:lumOff val="80000"/>
            </a:schemeClr>
          </a:solidFill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solidFill>
                <a:srgbClr val="FEFEF8"/>
              </a:solidFill>
            </a:rPr>
            <a:t>仓库管理</a:t>
          </a:r>
          <a:endParaRPr lang="zh-CN" altLang="en-US" sz="2400" kern="1200" dirty="0">
            <a:solidFill>
              <a:srgbClr val="FEFEF8"/>
            </a:solidFill>
          </a:endParaRPr>
        </a:p>
      </dsp:txBody>
      <dsp:txXfrm rot="5400000">
        <a:off x="2419163" y="2831127"/>
        <a:ext cx="1699661" cy="1699661"/>
      </dsp:txXfrm>
    </dsp:sp>
    <dsp:sp modelId="{71A1108A-42BB-452D-B1EA-0E13DB49EA36}">
      <dsp:nvSpPr>
        <dsp:cNvPr id="0" name=""/>
        <dsp:cNvSpPr/>
      </dsp:nvSpPr>
      <dsp:spPr>
        <a:xfrm>
          <a:off x="3759382" y="2276004"/>
          <a:ext cx="829909" cy="721660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DC10F9-5BA6-4515-AD85-2C656952C62F}">
      <dsp:nvSpPr>
        <dsp:cNvPr id="0" name=""/>
        <dsp:cNvSpPr/>
      </dsp:nvSpPr>
      <dsp:spPr>
        <a:xfrm rot="10800000">
          <a:off x="3759382" y="2553566"/>
          <a:ext cx="829909" cy="721660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EA1254DC-9CE7-4108-BF4D-17BC2B8A5DFB}" type="datetimeFigureOut">
              <a:rPr lang="zh-CN" altLang="en-US"/>
              <a:pPr>
                <a:defRPr/>
              </a:pPr>
              <a:t>2018-10-27</a:t>
            </a:fld>
            <a:endParaRPr lang="en-US" altLang="zh-CN"/>
          </a:p>
        </p:txBody>
      </p:sp>
      <p:sp>
        <p:nvSpPr>
          <p:cNvPr id="1024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59B2EFCA-20FC-4EA3-B81E-200F6AF0730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07362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189041E-6DB6-4894-A106-B2500C234B28}" type="slidenum">
              <a:rPr lang="zh-CN" altLang="en-US" smtClean="0"/>
              <a:pPr/>
              <a:t>1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277124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87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87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062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254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036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2036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5863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776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2036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5375" y="1681163"/>
            <a:ext cx="5184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5375" y="2505075"/>
            <a:ext cx="51847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138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409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354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92262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83517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553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137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87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87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799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464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036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2036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6774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808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2036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5375" y="1681163"/>
            <a:ext cx="5184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5375" y="2505075"/>
            <a:ext cx="51847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280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148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774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81045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893958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126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177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87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87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16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958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036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2036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314412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2426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2036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5375" y="1681163"/>
            <a:ext cx="5184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5375" y="2505075"/>
            <a:ext cx="51847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6867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6605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457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488094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616323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9610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7329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87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87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4432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5524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036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2036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174577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2629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2036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5375" y="1681163"/>
            <a:ext cx="5184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5375" y="2505075"/>
            <a:ext cx="51847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2291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082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7395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764672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179005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8797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2252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87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87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30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0261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036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2036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664127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9405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2036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5375" y="1681163"/>
            <a:ext cx="5184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5375" y="2505075"/>
            <a:ext cx="51847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6530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9915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51811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423750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295841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2069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208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87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87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8976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3103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036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2036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4340758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2311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2036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5375" y="1681163"/>
            <a:ext cx="5184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5375" y="2505075"/>
            <a:ext cx="51847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419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8273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7958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589168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690209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352438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5191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87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87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6966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6808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036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2036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385650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2618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2036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5375" y="1681163"/>
            <a:ext cx="5184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5375" y="2505075"/>
            <a:ext cx="51847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1973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1613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01720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9292604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377923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1704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7337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87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87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30807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26690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036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2036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618000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9908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2036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5375" y="1681163"/>
            <a:ext cx="51847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5375" y="2505075"/>
            <a:ext cx="518477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255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64599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68475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3121765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4775" y="987425"/>
            <a:ext cx="61753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9458173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7699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086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accent2"/>
          </a:solidFill>
          <a:latin typeface="+mn-lt"/>
          <a:ea typeface="+mn-ea"/>
          <a:cs typeface="微软雅黑" panose="020B0503020204020204" pitchFamily="3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accent2"/>
          </a:solidFill>
          <a:latin typeface="+mn-lt"/>
          <a:ea typeface="仿宋_GB2312" pitchFamily="1" charset="-122"/>
          <a:cs typeface="仿宋_GB231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accent2"/>
          </a:solidFill>
          <a:latin typeface="+mn-lt"/>
          <a:ea typeface="+mn-ea"/>
          <a:cs typeface="微软雅黑" panose="020B0503020204020204" pitchFamily="3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accent2"/>
          </a:solidFill>
          <a:latin typeface="+mn-lt"/>
          <a:ea typeface="仿宋_GB2312" pitchFamily="1" charset="-122"/>
          <a:cs typeface="仿宋_GB231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 userDrawn="1"/>
        </p:nvSpPr>
        <p:spPr bwMode="auto">
          <a:xfrm>
            <a:off x="11652250" y="6388100"/>
            <a:ext cx="422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fld id="{EC3F5F3A-AB54-41FB-B8DC-0D23136CD29D}" type="slidenum">
              <a:rPr lang="zh-CN" altLang="en-US" sz="1400" smtClean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eaLnBrk="1" hangingPunct="1">
                <a:buFont typeface="Arial" panose="020B0604020202020204" pitchFamily="34" charset="0"/>
                <a:buNone/>
                <a:defRPr/>
              </a:pPr>
              <a:t>‹#›</a:t>
            </a:fld>
            <a:endParaRPr lang="zh-CN" altLang="en-US" sz="1400" smtClean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9" name="Freeform 5"/>
          <p:cNvSpPr>
            <a:spLocks/>
          </p:cNvSpPr>
          <p:nvPr userDrawn="1"/>
        </p:nvSpPr>
        <p:spPr bwMode="auto">
          <a:xfrm>
            <a:off x="11604625" y="6264275"/>
            <a:ext cx="592138" cy="593725"/>
          </a:xfrm>
          <a:custGeom>
            <a:avLst/>
            <a:gdLst>
              <a:gd name="T0" fmla="*/ 2147483646 w 986"/>
              <a:gd name="T1" fmla="*/ 0 h 986"/>
              <a:gd name="T2" fmla="*/ 2147483646 w 986"/>
              <a:gd name="T3" fmla="*/ 2147483646 h 986"/>
              <a:gd name="T4" fmla="*/ 0 w 986"/>
              <a:gd name="T5" fmla="*/ 2147483646 h 986"/>
              <a:gd name="T6" fmla="*/ 2147483646 w 986"/>
              <a:gd name="T7" fmla="*/ 0 h 98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6" h="986">
                <a:moveTo>
                  <a:pt x="986" y="0"/>
                </a:moveTo>
                <a:lnTo>
                  <a:pt x="986" y="986"/>
                </a:lnTo>
                <a:lnTo>
                  <a:pt x="0" y="986"/>
                </a:lnTo>
                <a:lnTo>
                  <a:pt x="986" y="0"/>
                </a:lnTo>
                <a:close/>
              </a:path>
            </a:pathLst>
          </a:custGeom>
          <a:solidFill>
            <a:schemeClr val="bg1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0" name="TextBox 5"/>
          <p:cNvSpPr txBox="1">
            <a:spLocks noChangeArrowheads="1"/>
          </p:cNvSpPr>
          <p:nvPr userDrawn="1"/>
        </p:nvSpPr>
        <p:spPr bwMode="auto">
          <a:xfrm>
            <a:off x="11815763" y="6488113"/>
            <a:ext cx="4365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fld id="{3069113D-DE4A-4062-9870-1AB2504DEA4E}" type="slidenum">
              <a:rPr lang="zh-CN" altLang="en-US" sz="1600" smtClean="0">
                <a:solidFill>
                  <a:srgbClr val="FFFFFF"/>
                </a:solidFill>
              </a:rPr>
              <a:pPr algn="ctr" eaLnBrk="1" hangingPunct="1">
                <a:buFont typeface="Arial" panose="020B0604020202020204" pitchFamily="34" charset="0"/>
                <a:buNone/>
                <a:defRPr/>
              </a:pPr>
              <a:t>‹#›</a:t>
            </a:fld>
            <a:endParaRPr lang="zh-CN" altLang="en-US" sz="1600" smtClean="0">
              <a:solidFill>
                <a:srgbClr val="FFFFFF"/>
              </a:solidFill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100" grpId="0" autoUpdateAnimBg="0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accent2"/>
          </a:solidFill>
          <a:latin typeface="+mn-lt"/>
          <a:ea typeface="+mn-ea"/>
          <a:cs typeface="微软雅黑" panose="020B0503020204020204" pitchFamily="3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accent2"/>
          </a:solidFill>
          <a:latin typeface="+mn-lt"/>
          <a:ea typeface="仿宋_GB2312" pitchFamily="1" charset="-122"/>
          <a:cs typeface="仿宋_GB231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accent2"/>
          </a:solidFill>
          <a:latin typeface="+mn-lt"/>
          <a:ea typeface="+mn-ea"/>
          <a:cs typeface="微软雅黑" panose="020B0503020204020204" pitchFamily="3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accent2"/>
          </a:solidFill>
          <a:latin typeface="+mn-lt"/>
          <a:ea typeface="仿宋_GB2312" pitchFamily="1" charset="-122"/>
          <a:cs typeface="仿宋_GB231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accent2"/>
          </a:solidFill>
          <a:latin typeface="+mn-lt"/>
          <a:ea typeface="+mn-ea"/>
          <a:cs typeface="微软雅黑" panose="020B0503020204020204" pitchFamily="3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accent2"/>
          </a:solidFill>
          <a:latin typeface="+mn-lt"/>
          <a:ea typeface="仿宋_GB2312" pitchFamily="1" charset="-122"/>
          <a:cs typeface="仿宋_GB231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accent2"/>
          </a:solidFill>
          <a:latin typeface="+mn-lt"/>
          <a:ea typeface="+mn-ea"/>
          <a:cs typeface="微软雅黑" panose="020B0503020204020204" pitchFamily="3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accent2"/>
          </a:solidFill>
          <a:latin typeface="+mn-lt"/>
          <a:ea typeface="仿宋_GB2312" pitchFamily="1" charset="-122"/>
          <a:cs typeface="仿宋_GB231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accent2"/>
          </a:solidFill>
          <a:latin typeface="+mn-lt"/>
          <a:ea typeface="+mn-ea"/>
          <a:cs typeface="微软雅黑" panose="020B0503020204020204" pitchFamily="3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accent2"/>
          </a:solidFill>
          <a:latin typeface="+mn-lt"/>
          <a:ea typeface="仿宋_GB2312" pitchFamily="1" charset="-122"/>
          <a:cs typeface="仿宋_GB231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accent2"/>
          </a:solidFill>
          <a:latin typeface="+mn-lt"/>
          <a:ea typeface="+mn-ea"/>
          <a:cs typeface="微软雅黑" panose="020B0503020204020204" pitchFamily="3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accent2"/>
          </a:solidFill>
          <a:latin typeface="+mn-lt"/>
          <a:ea typeface="仿宋_GB2312" pitchFamily="1" charset="-122"/>
          <a:cs typeface="仿宋_GB231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3"/>
          <p:cNvSpPr txBox="1">
            <a:spLocks noChangeArrowheads="1"/>
          </p:cNvSpPr>
          <p:nvPr/>
        </p:nvSpPr>
        <p:spPr bwMode="auto">
          <a:xfrm>
            <a:off x="3146053" y="2060848"/>
            <a:ext cx="6276975" cy="216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6000" b="1" dirty="0" smtClean="0">
                <a:solidFill>
                  <a:srgbClr val="FF0000"/>
                </a:solidFill>
                <a:latin typeface="微软雅黑" panose="020B0503020204020204" pitchFamily="34" charset="-122"/>
              </a:rPr>
              <a:t>畅享</a:t>
            </a:r>
            <a:r>
              <a:rPr lang="zh-CN" altLang="en-US" sz="6000" b="1" dirty="0" smtClean="0">
                <a:solidFill>
                  <a:srgbClr val="FF0000"/>
                </a:solidFill>
                <a:latin typeface="微软雅黑" panose="020B0503020204020204" pitchFamily="34" charset="-122"/>
              </a:rPr>
              <a:t>易</a:t>
            </a:r>
            <a:endParaRPr lang="en-US" altLang="zh-CN" sz="6000" b="1" dirty="0" smtClean="0">
              <a:solidFill>
                <a:srgbClr val="FF0000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6000" b="1" dirty="0" smtClean="0">
                <a:solidFill>
                  <a:srgbClr val="FF0000"/>
                </a:solidFill>
                <a:latin typeface="微软雅黑" panose="020B0503020204020204" pitchFamily="34" charset="-122"/>
              </a:rPr>
              <a:t>系统介绍</a:t>
            </a:r>
            <a:endParaRPr lang="zh-CN" altLang="en-US" sz="6000" b="1" dirty="0">
              <a:solidFill>
                <a:srgbClr val="FF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81757" y="260648"/>
            <a:ext cx="1656183" cy="216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通</a:t>
            </a:r>
            <a:r>
              <a:rPr lang="zh-CN" altLang="en-US" sz="4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畅</a:t>
            </a:r>
            <a:endParaRPr lang="en-US" altLang="zh-CN" sz="4800" b="1" dirty="0" smtClean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分</a:t>
            </a:r>
            <a:r>
              <a:rPr lang="zh-CN" altLang="en-US" sz="4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享</a:t>
            </a:r>
            <a:endParaRPr lang="en-US" altLang="zh-CN" sz="4800" b="1" dirty="0" smtClean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简</a:t>
            </a:r>
            <a:r>
              <a:rPr lang="zh-CN" altLang="en-US" sz="4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易</a:t>
            </a:r>
            <a:endParaRPr lang="zh-CN" altLang="en-US" sz="48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917825" y="4428240"/>
            <a:ext cx="6276975" cy="1025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600" i="1" dirty="0" smtClean="0">
                <a:solidFill>
                  <a:schemeClr val="bg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能创造</a:t>
            </a:r>
            <a:r>
              <a:rPr lang="zh-CN" altLang="en-US" sz="3600" i="1" dirty="0" smtClean="0">
                <a:solidFill>
                  <a:schemeClr val="bg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价值</a:t>
            </a:r>
            <a:r>
              <a:rPr lang="zh-CN" altLang="en-US" sz="3600" i="1" dirty="0" smtClean="0">
                <a:solidFill>
                  <a:schemeClr val="bg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的进销存软件！</a:t>
            </a:r>
            <a:endParaRPr lang="zh-CN" altLang="en-US" sz="3600" i="1" dirty="0">
              <a:solidFill>
                <a:schemeClr val="bg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 advTm="11788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系统简介</a:t>
            </a:r>
            <a:endParaRPr lang="zh-CN" altLang="en-US" sz="2800" dirty="0">
              <a:solidFill>
                <a:srgbClr val="333333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1233744" y="4389587"/>
            <a:ext cx="10554456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</a:rPr>
              <a:t>简介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</a:rPr>
              <a:t>：</a:t>
            </a:r>
            <a:r>
              <a:rPr lang="zh-CN" altLang="en-US" sz="1800" dirty="0">
                <a:solidFill>
                  <a:srgbClr val="0070C0"/>
                </a:solidFill>
                <a:latin typeface="微软雅黑" panose="020B0503020204020204" pitchFamily="34" charset="-122"/>
              </a:rPr>
              <a:t>畅享易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是</a:t>
            </a:r>
            <a:r>
              <a:rPr lang="zh-CN" altLang="en-US" sz="1800" dirty="0">
                <a:solidFill>
                  <a:srgbClr val="0070C0"/>
                </a:solidFill>
                <a:latin typeface="微软雅黑" panose="020B0503020204020204" pitchFamily="34" charset="-122"/>
              </a:rPr>
              <a:t>以互联网</a:t>
            </a:r>
            <a:r>
              <a:rPr lang="en-US" altLang="zh-CN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+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进销存的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模式</a:t>
            </a:r>
            <a:r>
              <a:rPr lang="zh-CN" altLang="en-US" sz="1800" dirty="0">
                <a:solidFill>
                  <a:srgbClr val="0070C0"/>
                </a:solidFill>
                <a:latin typeface="微软雅黑" panose="020B0503020204020204" pitchFamily="34" charset="-122"/>
              </a:rPr>
              <a:t>完全自主开发的一套管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理软件，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系统旨在</a:t>
            </a:r>
            <a:r>
              <a:rPr lang="zh-CN" altLang="en-US" sz="1800" dirty="0">
                <a:solidFill>
                  <a:srgbClr val="0070C0"/>
                </a:solidFill>
                <a:latin typeface="微软雅黑" panose="020B0503020204020204" pitchFamily="34" charset="-122"/>
              </a:rPr>
              <a:t>为企业提供高效、快速、强大、安全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的信息化</a:t>
            </a:r>
            <a:r>
              <a:rPr lang="zh-CN" altLang="en-US" sz="1800" dirty="0">
                <a:solidFill>
                  <a:srgbClr val="0070C0"/>
                </a:solidFill>
                <a:latin typeface="微软雅黑" panose="020B0503020204020204" pitchFamily="34" charset="-122"/>
              </a:rPr>
              <a:t>管理工具，构建一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个围绕供应链的信息生态系统，串联企业用户、上游客户、下游供应商、外部用户等信息流，通过畅享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易软件和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平台扩大公司的采购询价面，获取最新商机供应，从而为企业节省成本、增加销售额，为</a:t>
            </a:r>
            <a:r>
              <a:rPr lang="zh-CN" altLang="en-US" sz="1800" dirty="0">
                <a:solidFill>
                  <a:srgbClr val="0070C0"/>
                </a:solidFill>
                <a:latin typeface="微软雅黑" panose="020B0503020204020204" pitchFamily="34" charset="-122"/>
              </a:rPr>
              <a:t>客户提供更专业有效的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信息化软件，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实现价值</a:t>
            </a:r>
            <a:r>
              <a:rPr lang="zh-CN" altLang="en-US" sz="18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增值！</a:t>
            </a:r>
            <a:endParaRPr lang="zh-CN" altLang="en-US" sz="1800" dirty="0">
              <a:solidFill>
                <a:srgbClr val="0070C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6634403" y="1296186"/>
            <a:ext cx="527050" cy="52705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TextBox 10"/>
          <p:cNvSpPr txBox="1">
            <a:spLocks noChangeArrowheads="1"/>
          </p:cNvSpPr>
          <p:nvPr/>
        </p:nvSpPr>
        <p:spPr bwMode="auto">
          <a:xfrm>
            <a:off x="7170978" y="1214040"/>
            <a:ext cx="37322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</a:rPr>
              <a:t>理念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</a:rPr>
              <a:t>：</a:t>
            </a:r>
            <a:endParaRPr lang="en-US" altLang="zh-CN" sz="1800" dirty="0">
              <a:solidFill>
                <a:schemeClr val="tx1"/>
              </a:solidFill>
              <a:latin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</a:rPr>
              <a:t>通畅、分享、简易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7285591" y="2804787"/>
            <a:ext cx="41592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</a:rPr>
              <a:t>愿景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</a:rPr>
              <a:t>：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</a:rPr>
              <a:t>做能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创造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</a:rPr>
              <a:t>价值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的进销存软件！</a:t>
            </a:r>
            <a:endParaRPr lang="en-US" altLang="zh-CN" sz="1600" dirty="0">
              <a:solidFill>
                <a:srgbClr val="0070C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Oval 13"/>
          <p:cNvSpPr>
            <a:spLocks noChangeArrowheads="1"/>
          </p:cNvSpPr>
          <p:nvPr/>
        </p:nvSpPr>
        <p:spPr bwMode="auto">
          <a:xfrm>
            <a:off x="6589036" y="2835444"/>
            <a:ext cx="528638" cy="52705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 dirty="0" smtClean="0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auto">
          <a:xfrm>
            <a:off x="514776" y="4307560"/>
            <a:ext cx="528637" cy="52705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 dirty="0" smtClean="0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66898" y="2253411"/>
            <a:ext cx="5639110" cy="1601350"/>
          </a:xfrm>
          <a:prstGeom prst="roundRect">
            <a:avLst>
              <a:gd name="adj" fmla="val 50000"/>
            </a:avLst>
          </a:prstGeom>
          <a:solidFill>
            <a:srgbClr val="FEFEF8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2046188" y="621689"/>
            <a:ext cx="2184468" cy="1961780"/>
          </a:xfrm>
          <a:prstGeom prst="ellipse">
            <a:avLst/>
          </a:prstGeom>
          <a:solidFill>
            <a:srgbClr val="FEFEF8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693121" y="1399637"/>
            <a:ext cx="1937284" cy="1816968"/>
          </a:xfrm>
          <a:prstGeom prst="ellipse">
            <a:avLst/>
          </a:prstGeom>
          <a:solidFill>
            <a:srgbClr val="FEFEF8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 bwMode="auto">
          <a:xfrm>
            <a:off x="3702278" y="1718585"/>
            <a:ext cx="1471070" cy="1348232"/>
          </a:xfrm>
          <a:prstGeom prst="ellipse">
            <a:avLst/>
          </a:prstGeom>
          <a:solidFill>
            <a:srgbClr val="FEFEF8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6" name="Shape 3964"/>
          <p:cNvSpPr/>
          <p:nvPr/>
        </p:nvSpPr>
        <p:spPr>
          <a:xfrm>
            <a:off x="814666" y="3027191"/>
            <a:ext cx="419078" cy="67592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240" y="0"/>
                </a:moveTo>
                <a:lnTo>
                  <a:pt x="60240" y="0"/>
                </a:lnTo>
                <a:cubicBezTo>
                  <a:pt x="25542" y="0"/>
                  <a:pt x="0" y="16200"/>
                  <a:pt x="0" y="37500"/>
                </a:cubicBezTo>
                <a:cubicBezTo>
                  <a:pt x="0" y="72000"/>
                  <a:pt x="60240" y="119700"/>
                  <a:pt x="60240" y="119700"/>
                </a:cubicBezTo>
                <a:cubicBezTo>
                  <a:pt x="60240" y="119700"/>
                  <a:pt x="119518" y="72000"/>
                  <a:pt x="119518" y="37500"/>
                </a:cubicBezTo>
                <a:cubicBezTo>
                  <a:pt x="119518" y="16200"/>
                  <a:pt x="93975" y="0"/>
                  <a:pt x="60240" y="0"/>
                </a:cubicBezTo>
                <a:close/>
                <a:moveTo>
                  <a:pt x="60240" y="58800"/>
                </a:moveTo>
                <a:lnTo>
                  <a:pt x="60240" y="58800"/>
                </a:lnTo>
                <a:cubicBezTo>
                  <a:pt x="42409" y="58800"/>
                  <a:pt x="25542" y="48000"/>
                  <a:pt x="25542" y="37500"/>
                </a:cubicBezTo>
                <a:cubicBezTo>
                  <a:pt x="25542" y="26700"/>
                  <a:pt x="42409" y="16200"/>
                  <a:pt x="60240" y="16200"/>
                </a:cubicBezTo>
                <a:cubicBezTo>
                  <a:pt x="76626" y="16200"/>
                  <a:pt x="93975" y="26700"/>
                  <a:pt x="93975" y="37500"/>
                </a:cubicBezTo>
                <a:cubicBezTo>
                  <a:pt x="93975" y="48000"/>
                  <a:pt x="76626" y="58800"/>
                  <a:pt x="60240" y="5880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" name="Shape 3979"/>
          <p:cNvSpPr/>
          <p:nvPr/>
        </p:nvSpPr>
        <p:spPr>
          <a:xfrm>
            <a:off x="4138808" y="3438600"/>
            <a:ext cx="371673" cy="34061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3239" y="1900"/>
                </a:moveTo>
                <a:lnTo>
                  <a:pt x="113239" y="1900"/>
                </a:lnTo>
                <a:cubicBezTo>
                  <a:pt x="113239" y="1900"/>
                  <a:pt x="111307" y="0"/>
                  <a:pt x="109134" y="0"/>
                </a:cubicBezTo>
                <a:cubicBezTo>
                  <a:pt x="106961" y="1900"/>
                  <a:pt x="106961" y="4039"/>
                  <a:pt x="106961" y="4039"/>
                </a:cubicBezTo>
                <a:cubicBezTo>
                  <a:pt x="111307" y="20910"/>
                  <a:pt x="100442" y="33504"/>
                  <a:pt x="91991" y="39920"/>
                </a:cubicBezTo>
                <a:cubicBezTo>
                  <a:pt x="89818" y="33504"/>
                  <a:pt x="89818" y="33504"/>
                  <a:pt x="89818" y="33504"/>
                </a:cubicBezTo>
                <a:cubicBezTo>
                  <a:pt x="87645" y="33504"/>
                  <a:pt x="85714" y="31366"/>
                  <a:pt x="83541" y="31366"/>
                </a:cubicBezTo>
                <a:cubicBezTo>
                  <a:pt x="63983" y="31366"/>
                  <a:pt x="63983" y="31366"/>
                  <a:pt x="63983" y="31366"/>
                </a:cubicBezTo>
                <a:cubicBezTo>
                  <a:pt x="62052" y="31366"/>
                  <a:pt x="59879" y="31366"/>
                  <a:pt x="57947" y="33504"/>
                </a:cubicBezTo>
                <a:cubicBezTo>
                  <a:pt x="2173" y="71287"/>
                  <a:pt x="2173" y="71287"/>
                  <a:pt x="2173" y="71287"/>
                </a:cubicBezTo>
                <a:cubicBezTo>
                  <a:pt x="0" y="73425"/>
                  <a:pt x="0" y="77702"/>
                  <a:pt x="2173" y="79841"/>
                </a:cubicBezTo>
                <a:cubicBezTo>
                  <a:pt x="25593" y="115485"/>
                  <a:pt x="25593" y="115485"/>
                  <a:pt x="25593" y="115485"/>
                </a:cubicBezTo>
                <a:cubicBezTo>
                  <a:pt x="27766" y="119762"/>
                  <a:pt x="32112" y="117623"/>
                  <a:pt x="34285" y="117623"/>
                </a:cubicBezTo>
                <a:cubicBezTo>
                  <a:pt x="89818" y="77702"/>
                  <a:pt x="89818" y="77702"/>
                  <a:pt x="89818" y="77702"/>
                </a:cubicBezTo>
                <a:cubicBezTo>
                  <a:pt x="91991" y="77702"/>
                  <a:pt x="94164" y="73425"/>
                  <a:pt x="94164" y="73425"/>
                </a:cubicBezTo>
                <a:cubicBezTo>
                  <a:pt x="100442" y="54415"/>
                  <a:pt x="100442" y="54415"/>
                  <a:pt x="100442" y="54415"/>
                </a:cubicBezTo>
                <a:cubicBezTo>
                  <a:pt x="100442" y="52514"/>
                  <a:pt x="100442" y="50376"/>
                  <a:pt x="98511" y="48237"/>
                </a:cubicBezTo>
                <a:cubicBezTo>
                  <a:pt x="96338" y="43960"/>
                  <a:pt x="96338" y="43960"/>
                  <a:pt x="96338" y="43960"/>
                </a:cubicBezTo>
                <a:cubicBezTo>
                  <a:pt x="109134" y="35643"/>
                  <a:pt x="119758" y="20910"/>
                  <a:pt x="113239" y="1900"/>
                </a:cubicBezTo>
                <a:close/>
                <a:moveTo>
                  <a:pt x="87645" y="58693"/>
                </a:moveTo>
                <a:lnTo>
                  <a:pt x="87645" y="58693"/>
                </a:lnTo>
                <a:cubicBezTo>
                  <a:pt x="83541" y="60831"/>
                  <a:pt x="77022" y="60831"/>
                  <a:pt x="74849" y="54415"/>
                </a:cubicBezTo>
                <a:cubicBezTo>
                  <a:pt x="70744" y="50376"/>
                  <a:pt x="72676" y="46099"/>
                  <a:pt x="77022" y="41821"/>
                </a:cubicBezTo>
                <a:cubicBezTo>
                  <a:pt x="79195" y="39920"/>
                  <a:pt x="83541" y="39920"/>
                  <a:pt x="87645" y="41821"/>
                </a:cubicBezTo>
                <a:cubicBezTo>
                  <a:pt x="85714" y="43960"/>
                  <a:pt x="85714" y="43960"/>
                  <a:pt x="85714" y="43960"/>
                </a:cubicBezTo>
                <a:cubicBezTo>
                  <a:pt x="83541" y="43960"/>
                  <a:pt x="81368" y="46099"/>
                  <a:pt x="83541" y="48237"/>
                </a:cubicBezTo>
                <a:cubicBezTo>
                  <a:pt x="83541" y="50376"/>
                  <a:pt x="85714" y="50376"/>
                  <a:pt x="85714" y="50376"/>
                </a:cubicBezTo>
                <a:cubicBezTo>
                  <a:pt x="87645" y="50376"/>
                  <a:pt x="87645" y="50376"/>
                  <a:pt x="87645" y="50376"/>
                </a:cubicBezTo>
                <a:cubicBezTo>
                  <a:pt x="89818" y="50376"/>
                  <a:pt x="89818" y="50376"/>
                  <a:pt x="91991" y="48237"/>
                </a:cubicBezTo>
                <a:cubicBezTo>
                  <a:pt x="91991" y="52514"/>
                  <a:pt x="89818" y="56554"/>
                  <a:pt x="87645" y="5869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" name="Shape 3983"/>
          <p:cNvSpPr/>
          <p:nvPr/>
        </p:nvSpPr>
        <p:spPr>
          <a:xfrm>
            <a:off x="4536743" y="2656635"/>
            <a:ext cx="285736" cy="210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9879" y="45112"/>
                </a:moveTo>
                <a:lnTo>
                  <a:pt x="59879" y="45112"/>
                </a:lnTo>
                <a:cubicBezTo>
                  <a:pt x="49014" y="45112"/>
                  <a:pt x="42736" y="52932"/>
                  <a:pt x="42736" y="66466"/>
                </a:cubicBezTo>
                <a:cubicBezTo>
                  <a:pt x="42736" y="80000"/>
                  <a:pt x="49014" y="87819"/>
                  <a:pt x="59879" y="87819"/>
                </a:cubicBezTo>
                <a:cubicBezTo>
                  <a:pt x="70503" y="87819"/>
                  <a:pt x="77022" y="80000"/>
                  <a:pt x="77022" y="66466"/>
                </a:cubicBezTo>
                <a:cubicBezTo>
                  <a:pt x="77022" y="52932"/>
                  <a:pt x="70503" y="45112"/>
                  <a:pt x="59879" y="45112"/>
                </a:cubicBezTo>
                <a:close/>
                <a:moveTo>
                  <a:pt x="106720" y="21052"/>
                </a:moveTo>
                <a:lnTo>
                  <a:pt x="106720" y="21052"/>
                </a:lnTo>
                <a:cubicBezTo>
                  <a:pt x="93923" y="21052"/>
                  <a:pt x="93923" y="21052"/>
                  <a:pt x="93923" y="21052"/>
                </a:cubicBezTo>
                <a:cubicBezTo>
                  <a:pt x="91750" y="21052"/>
                  <a:pt x="89818" y="21052"/>
                  <a:pt x="87645" y="18345"/>
                </a:cubicBezTo>
                <a:cubicBezTo>
                  <a:pt x="85472" y="2406"/>
                  <a:pt x="85472" y="2406"/>
                  <a:pt x="85472" y="2406"/>
                </a:cubicBezTo>
                <a:cubicBezTo>
                  <a:pt x="83299" y="2406"/>
                  <a:pt x="81126" y="0"/>
                  <a:pt x="78953" y="0"/>
                </a:cubicBezTo>
                <a:cubicBezTo>
                  <a:pt x="38390" y="0"/>
                  <a:pt x="38390" y="0"/>
                  <a:pt x="38390" y="0"/>
                </a:cubicBezTo>
                <a:cubicBezTo>
                  <a:pt x="38390" y="0"/>
                  <a:pt x="36217" y="2406"/>
                  <a:pt x="34285" y="2406"/>
                </a:cubicBezTo>
                <a:cubicBezTo>
                  <a:pt x="29698" y="18345"/>
                  <a:pt x="29698" y="18345"/>
                  <a:pt x="29698" y="18345"/>
                </a:cubicBezTo>
                <a:cubicBezTo>
                  <a:pt x="29698" y="21052"/>
                  <a:pt x="27766" y="21052"/>
                  <a:pt x="25593" y="21052"/>
                </a:cubicBezTo>
                <a:cubicBezTo>
                  <a:pt x="12796" y="21052"/>
                  <a:pt x="12796" y="21052"/>
                  <a:pt x="12796" y="21052"/>
                </a:cubicBezTo>
                <a:cubicBezTo>
                  <a:pt x="4104" y="21052"/>
                  <a:pt x="0" y="29172"/>
                  <a:pt x="0" y="36992"/>
                </a:cubicBezTo>
                <a:cubicBezTo>
                  <a:pt x="0" y="103759"/>
                  <a:pt x="0" y="103759"/>
                  <a:pt x="0" y="103759"/>
                </a:cubicBezTo>
                <a:cubicBezTo>
                  <a:pt x="0" y="111879"/>
                  <a:pt x="4104" y="119699"/>
                  <a:pt x="12796" y="119699"/>
                </a:cubicBezTo>
                <a:cubicBezTo>
                  <a:pt x="106720" y="119699"/>
                  <a:pt x="106720" y="119699"/>
                  <a:pt x="106720" y="119699"/>
                </a:cubicBezTo>
                <a:cubicBezTo>
                  <a:pt x="113480" y="119699"/>
                  <a:pt x="119758" y="111879"/>
                  <a:pt x="119758" y="103759"/>
                </a:cubicBezTo>
                <a:cubicBezTo>
                  <a:pt x="119758" y="36992"/>
                  <a:pt x="119758" y="36992"/>
                  <a:pt x="119758" y="36992"/>
                </a:cubicBezTo>
                <a:cubicBezTo>
                  <a:pt x="119758" y="29172"/>
                  <a:pt x="113480" y="21052"/>
                  <a:pt x="106720" y="21052"/>
                </a:cubicBezTo>
                <a:close/>
                <a:moveTo>
                  <a:pt x="59879" y="103759"/>
                </a:moveTo>
                <a:lnTo>
                  <a:pt x="59879" y="103759"/>
                </a:lnTo>
                <a:cubicBezTo>
                  <a:pt x="42736" y="103759"/>
                  <a:pt x="29698" y="87819"/>
                  <a:pt x="29698" y="66466"/>
                </a:cubicBezTo>
                <a:cubicBezTo>
                  <a:pt x="29698" y="45112"/>
                  <a:pt x="42736" y="29172"/>
                  <a:pt x="59879" y="29172"/>
                </a:cubicBezTo>
                <a:cubicBezTo>
                  <a:pt x="77022" y="29172"/>
                  <a:pt x="89818" y="45112"/>
                  <a:pt x="89818" y="66466"/>
                </a:cubicBezTo>
                <a:cubicBezTo>
                  <a:pt x="89818" y="87819"/>
                  <a:pt x="77022" y="103759"/>
                  <a:pt x="59879" y="103759"/>
                </a:cubicBezTo>
                <a:close/>
                <a:moveTo>
                  <a:pt x="102615" y="47819"/>
                </a:moveTo>
                <a:lnTo>
                  <a:pt x="102615" y="47819"/>
                </a:lnTo>
                <a:cubicBezTo>
                  <a:pt x="100442" y="47819"/>
                  <a:pt x="98269" y="45112"/>
                  <a:pt x="98269" y="42406"/>
                </a:cubicBezTo>
                <a:cubicBezTo>
                  <a:pt x="98269" y="39699"/>
                  <a:pt x="100442" y="36992"/>
                  <a:pt x="102615" y="36992"/>
                </a:cubicBezTo>
                <a:cubicBezTo>
                  <a:pt x="104547" y="36992"/>
                  <a:pt x="106720" y="39699"/>
                  <a:pt x="106720" y="42406"/>
                </a:cubicBezTo>
                <a:cubicBezTo>
                  <a:pt x="106720" y="45112"/>
                  <a:pt x="104547" y="47819"/>
                  <a:pt x="102615" y="47819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" name="Shape 3988"/>
          <p:cNvSpPr/>
          <p:nvPr/>
        </p:nvSpPr>
        <p:spPr>
          <a:xfrm>
            <a:off x="5216759" y="3260198"/>
            <a:ext cx="332133" cy="30965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7027" y="87532"/>
                </a:moveTo>
                <a:lnTo>
                  <a:pt x="67027" y="87532"/>
                </a:lnTo>
                <a:cubicBezTo>
                  <a:pt x="67027" y="78441"/>
                  <a:pt x="74324" y="73506"/>
                  <a:pt x="86486" y="66753"/>
                </a:cubicBezTo>
                <a:cubicBezTo>
                  <a:pt x="100810" y="57402"/>
                  <a:pt x="119729" y="45974"/>
                  <a:pt x="119729" y="18441"/>
                </a:cubicBezTo>
                <a:cubicBezTo>
                  <a:pt x="119729" y="16103"/>
                  <a:pt x="117297" y="13766"/>
                  <a:pt x="115135" y="13766"/>
                </a:cubicBezTo>
                <a:cubicBezTo>
                  <a:pt x="93513" y="13766"/>
                  <a:pt x="93513" y="13766"/>
                  <a:pt x="93513" y="13766"/>
                </a:cubicBezTo>
                <a:cubicBezTo>
                  <a:pt x="88648" y="7012"/>
                  <a:pt x="79189" y="0"/>
                  <a:pt x="60000" y="0"/>
                </a:cubicBezTo>
                <a:cubicBezTo>
                  <a:pt x="40810" y="0"/>
                  <a:pt x="31351" y="7012"/>
                  <a:pt x="26486" y="13766"/>
                </a:cubicBezTo>
                <a:cubicBezTo>
                  <a:pt x="4864" y="13766"/>
                  <a:pt x="4864" y="13766"/>
                  <a:pt x="4864" y="13766"/>
                </a:cubicBezTo>
                <a:cubicBezTo>
                  <a:pt x="2432" y="13766"/>
                  <a:pt x="0" y="16103"/>
                  <a:pt x="0" y="18441"/>
                </a:cubicBezTo>
                <a:cubicBezTo>
                  <a:pt x="0" y="45974"/>
                  <a:pt x="16756" y="57402"/>
                  <a:pt x="33513" y="66753"/>
                </a:cubicBezTo>
                <a:cubicBezTo>
                  <a:pt x="45675" y="73506"/>
                  <a:pt x="52702" y="78441"/>
                  <a:pt x="52702" y="87532"/>
                </a:cubicBezTo>
                <a:cubicBezTo>
                  <a:pt x="52702" y="96623"/>
                  <a:pt x="52702" y="96623"/>
                  <a:pt x="52702" y="96623"/>
                </a:cubicBezTo>
                <a:cubicBezTo>
                  <a:pt x="38378" y="98961"/>
                  <a:pt x="28918" y="103636"/>
                  <a:pt x="28918" y="108051"/>
                </a:cubicBezTo>
                <a:cubicBezTo>
                  <a:pt x="28918" y="115064"/>
                  <a:pt x="43243" y="119740"/>
                  <a:pt x="60000" y="119740"/>
                </a:cubicBezTo>
                <a:cubicBezTo>
                  <a:pt x="76486" y="119740"/>
                  <a:pt x="88648" y="115064"/>
                  <a:pt x="88648" y="108051"/>
                </a:cubicBezTo>
                <a:cubicBezTo>
                  <a:pt x="88648" y="103636"/>
                  <a:pt x="81621" y="98961"/>
                  <a:pt x="67027" y="96623"/>
                </a:cubicBezTo>
                <a:lnTo>
                  <a:pt x="67027" y="87532"/>
                </a:lnTo>
                <a:close/>
                <a:moveTo>
                  <a:pt x="86486" y="55064"/>
                </a:moveTo>
                <a:lnTo>
                  <a:pt x="86486" y="55064"/>
                </a:lnTo>
                <a:cubicBezTo>
                  <a:pt x="91081" y="48311"/>
                  <a:pt x="93513" y="36883"/>
                  <a:pt x="93513" y="23116"/>
                </a:cubicBezTo>
                <a:cubicBezTo>
                  <a:pt x="110270" y="23116"/>
                  <a:pt x="110270" y="23116"/>
                  <a:pt x="110270" y="23116"/>
                </a:cubicBezTo>
                <a:cubicBezTo>
                  <a:pt x="107837" y="39220"/>
                  <a:pt x="98378" y="48311"/>
                  <a:pt x="86486" y="55064"/>
                </a:cubicBezTo>
                <a:close/>
                <a:moveTo>
                  <a:pt x="60000" y="9350"/>
                </a:moveTo>
                <a:lnTo>
                  <a:pt x="60000" y="9350"/>
                </a:lnTo>
                <a:cubicBezTo>
                  <a:pt x="79189" y="9350"/>
                  <a:pt x="86486" y="16103"/>
                  <a:pt x="86486" y="18441"/>
                </a:cubicBezTo>
                <a:cubicBezTo>
                  <a:pt x="86486" y="20779"/>
                  <a:pt x="79189" y="27532"/>
                  <a:pt x="60000" y="29870"/>
                </a:cubicBezTo>
                <a:cubicBezTo>
                  <a:pt x="40810" y="27532"/>
                  <a:pt x="33513" y="20779"/>
                  <a:pt x="33513" y="18441"/>
                </a:cubicBezTo>
                <a:cubicBezTo>
                  <a:pt x="33513" y="16103"/>
                  <a:pt x="40810" y="9350"/>
                  <a:pt x="60000" y="9350"/>
                </a:cubicBezTo>
                <a:close/>
                <a:moveTo>
                  <a:pt x="9729" y="23116"/>
                </a:moveTo>
                <a:lnTo>
                  <a:pt x="9729" y="23116"/>
                </a:lnTo>
                <a:cubicBezTo>
                  <a:pt x="26486" y="23116"/>
                  <a:pt x="26486" y="23116"/>
                  <a:pt x="26486" y="23116"/>
                </a:cubicBezTo>
                <a:cubicBezTo>
                  <a:pt x="26486" y="36883"/>
                  <a:pt x="28918" y="48311"/>
                  <a:pt x="33513" y="55064"/>
                </a:cubicBezTo>
                <a:cubicBezTo>
                  <a:pt x="21621" y="48311"/>
                  <a:pt x="9729" y="39220"/>
                  <a:pt x="9729" y="23116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" name="Shape 4010"/>
          <p:cNvSpPr/>
          <p:nvPr/>
        </p:nvSpPr>
        <p:spPr>
          <a:xfrm>
            <a:off x="3903051" y="1835044"/>
            <a:ext cx="332133" cy="29774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9459" y="69616"/>
                </a:moveTo>
                <a:lnTo>
                  <a:pt x="69459" y="69616"/>
                </a:lnTo>
                <a:cubicBezTo>
                  <a:pt x="60000" y="79097"/>
                  <a:pt x="47837" y="88577"/>
                  <a:pt x="43243" y="83972"/>
                </a:cubicBezTo>
                <a:cubicBezTo>
                  <a:pt x="35945" y="76659"/>
                  <a:pt x="31081" y="71783"/>
                  <a:pt x="16756" y="83972"/>
                </a:cubicBezTo>
                <a:cubicBezTo>
                  <a:pt x="0" y="95891"/>
                  <a:pt x="11891" y="105372"/>
                  <a:pt x="19189" y="110248"/>
                </a:cubicBezTo>
                <a:cubicBezTo>
                  <a:pt x="26216" y="119729"/>
                  <a:pt x="55135" y="112686"/>
                  <a:pt x="83783" y="83972"/>
                </a:cubicBezTo>
                <a:cubicBezTo>
                  <a:pt x="112432" y="55259"/>
                  <a:pt x="119729" y="26275"/>
                  <a:pt x="112432" y="16523"/>
                </a:cubicBezTo>
                <a:cubicBezTo>
                  <a:pt x="105405" y="9480"/>
                  <a:pt x="98108" y="0"/>
                  <a:pt x="86216" y="14356"/>
                </a:cubicBezTo>
                <a:cubicBezTo>
                  <a:pt x="74324" y="28713"/>
                  <a:pt x="79189" y="33318"/>
                  <a:pt x="86216" y="40902"/>
                </a:cubicBezTo>
                <a:cubicBezTo>
                  <a:pt x="91081" y="45237"/>
                  <a:pt x="81621" y="57426"/>
                  <a:pt x="69459" y="69616"/>
                </a:cubicBezTo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Shape 4011"/>
          <p:cNvSpPr/>
          <p:nvPr/>
        </p:nvSpPr>
        <p:spPr>
          <a:xfrm>
            <a:off x="3569883" y="3063546"/>
            <a:ext cx="606917" cy="42082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4685" y="11368"/>
                </a:moveTo>
                <a:lnTo>
                  <a:pt x="4685" y="11368"/>
                </a:lnTo>
                <a:cubicBezTo>
                  <a:pt x="9110" y="14736"/>
                  <a:pt x="52841" y="52631"/>
                  <a:pt x="52841" y="52631"/>
                </a:cubicBezTo>
                <a:cubicBezTo>
                  <a:pt x="55184" y="56000"/>
                  <a:pt x="57527" y="56000"/>
                  <a:pt x="60130" y="56000"/>
                </a:cubicBezTo>
                <a:cubicBezTo>
                  <a:pt x="62212" y="56000"/>
                  <a:pt x="64555" y="56000"/>
                  <a:pt x="64555" y="52631"/>
                </a:cubicBezTo>
                <a:cubicBezTo>
                  <a:pt x="66637" y="52631"/>
                  <a:pt x="110629" y="14736"/>
                  <a:pt x="112971" y="11368"/>
                </a:cubicBezTo>
                <a:cubicBezTo>
                  <a:pt x="117657" y="7578"/>
                  <a:pt x="119739" y="0"/>
                  <a:pt x="115314" y="0"/>
                </a:cubicBezTo>
                <a:cubicBezTo>
                  <a:pt x="4685" y="0"/>
                  <a:pt x="4685" y="0"/>
                  <a:pt x="4685" y="0"/>
                </a:cubicBezTo>
                <a:cubicBezTo>
                  <a:pt x="0" y="0"/>
                  <a:pt x="2342" y="7578"/>
                  <a:pt x="4685" y="11368"/>
                </a:cubicBezTo>
                <a:close/>
                <a:moveTo>
                  <a:pt x="115314" y="33684"/>
                </a:moveTo>
                <a:lnTo>
                  <a:pt x="115314" y="33684"/>
                </a:lnTo>
                <a:cubicBezTo>
                  <a:pt x="112971" y="33684"/>
                  <a:pt x="66637" y="71157"/>
                  <a:pt x="64555" y="74947"/>
                </a:cubicBezTo>
                <a:cubicBezTo>
                  <a:pt x="64555" y="74947"/>
                  <a:pt x="62212" y="74947"/>
                  <a:pt x="60130" y="74947"/>
                </a:cubicBezTo>
                <a:cubicBezTo>
                  <a:pt x="57527" y="74947"/>
                  <a:pt x="55184" y="74947"/>
                  <a:pt x="52841" y="74947"/>
                </a:cubicBezTo>
                <a:cubicBezTo>
                  <a:pt x="50498" y="71157"/>
                  <a:pt x="7028" y="33684"/>
                  <a:pt x="4685" y="33684"/>
                </a:cubicBezTo>
                <a:cubicBezTo>
                  <a:pt x="2342" y="30315"/>
                  <a:pt x="2342" y="33684"/>
                  <a:pt x="2342" y="33684"/>
                </a:cubicBezTo>
                <a:cubicBezTo>
                  <a:pt x="2342" y="37052"/>
                  <a:pt x="2342" y="112000"/>
                  <a:pt x="2342" y="112000"/>
                </a:cubicBezTo>
                <a:cubicBezTo>
                  <a:pt x="2342" y="115789"/>
                  <a:pt x="4685" y="119578"/>
                  <a:pt x="9110" y="119578"/>
                </a:cubicBezTo>
                <a:cubicBezTo>
                  <a:pt x="110629" y="119578"/>
                  <a:pt x="110629" y="119578"/>
                  <a:pt x="110629" y="119578"/>
                </a:cubicBezTo>
                <a:cubicBezTo>
                  <a:pt x="115314" y="119578"/>
                  <a:pt x="117657" y="115789"/>
                  <a:pt x="117657" y="112000"/>
                </a:cubicBezTo>
                <a:cubicBezTo>
                  <a:pt x="117657" y="112000"/>
                  <a:pt x="117657" y="37052"/>
                  <a:pt x="117657" y="33684"/>
                </a:cubicBezTo>
                <a:cubicBezTo>
                  <a:pt x="117657" y="33684"/>
                  <a:pt x="117657" y="30315"/>
                  <a:pt x="115314" y="3368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" name="Shape 4015"/>
          <p:cNvSpPr/>
          <p:nvPr/>
        </p:nvSpPr>
        <p:spPr>
          <a:xfrm>
            <a:off x="3624472" y="2561001"/>
            <a:ext cx="226693" cy="34538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2475" y="84747"/>
                </a:moveTo>
                <a:lnTo>
                  <a:pt x="112475" y="84747"/>
                </a:lnTo>
                <a:cubicBezTo>
                  <a:pt x="87920" y="39221"/>
                  <a:pt x="87920" y="39221"/>
                  <a:pt x="87920" y="39221"/>
                </a:cubicBezTo>
                <a:cubicBezTo>
                  <a:pt x="80792" y="28949"/>
                  <a:pt x="56237" y="20544"/>
                  <a:pt x="35247" y="24747"/>
                </a:cubicBezTo>
                <a:cubicBezTo>
                  <a:pt x="17821" y="2101"/>
                  <a:pt x="17821" y="2101"/>
                  <a:pt x="17821" y="2101"/>
                </a:cubicBezTo>
                <a:cubicBezTo>
                  <a:pt x="14257" y="0"/>
                  <a:pt x="11089" y="0"/>
                  <a:pt x="7524" y="0"/>
                </a:cubicBezTo>
                <a:cubicBezTo>
                  <a:pt x="3960" y="2101"/>
                  <a:pt x="3960" y="4202"/>
                  <a:pt x="3960" y="6303"/>
                </a:cubicBezTo>
                <a:cubicBezTo>
                  <a:pt x="24950" y="28949"/>
                  <a:pt x="24950" y="28949"/>
                  <a:pt x="24950" y="28949"/>
                </a:cubicBezTo>
                <a:cubicBezTo>
                  <a:pt x="11089" y="32918"/>
                  <a:pt x="0" y="45291"/>
                  <a:pt x="7524" y="55797"/>
                </a:cubicBezTo>
                <a:cubicBezTo>
                  <a:pt x="28514" y="101322"/>
                  <a:pt x="28514" y="101322"/>
                  <a:pt x="28514" y="101322"/>
                </a:cubicBezTo>
                <a:cubicBezTo>
                  <a:pt x="32079" y="113696"/>
                  <a:pt x="56237" y="119766"/>
                  <a:pt x="80792" y="116031"/>
                </a:cubicBezTo>
                <a:cubicBezTo>
                  <a:pt x="105742" y="109494"/>
                  <a:pt x="119603" y="95019"/>
                  <a:pt x="112475" y="84747"/>
                </a:cubicBezTo>
                <a:close/>
                <a:moveTo>
                  <a:pt x="49504" y="51828"/>
                </a:moveTo>
                <a:lnTo>
                  <a:pt x="49504" y="51828"/>
                </a:lnTo>
                <a:cubicBezTo>
                  <a:pt x="42376" y="53929"/>
                  <a:pt x="35247" y="51828"/>
                  <a:pt x="32079" y="47392"/>
                </a:cubicBezTo>
                <a:cubicBezTo>
                  <a:pt x="28514" y="43424"/>
                  <a:pt x="32079" y="37120"/>
                  <a:pt x="38811" y="37120"/>
                </a:cubicBezTo>
                <a:cubicBezTo>
                  <a:pt x="49504" y="35019"/>
                  <a:pt x="56237" y="37120"/>
                  <a:pt x="56237" y="41556"/>
                </a:cubicBezTo>
                <a:cubicBezTo>
                  <a:pt x="59801" y="45291"/>
                  <a:pt x="56237" y="51828"/>
                  <a:pt x="49504" y="51828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" name="Shape 4018"/>
          <p:cNvSpPr/>
          <p:nvPr/>
        </p:nvSpPr>
        <p:spPr>
          <a:xfrm>
            <a:off x="1379798" y="2883931"/>
            <a:ext cx="287320" cy="23104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6153" y="0"/>
                </a:moveTo>
                <a:lnTo>
                  <a:pt x="106153" y="0"/>
                </a:lnTo>
                <a:cubicBezTo>
                  <a:pt x="13538" y="0"/>
                  <a:pt x="13538" y="0"/>
                  <a:pt x="13538" y="0"/>
                </a:cubicBezTo>
                <a:cubicBezTo>
                  <a:pt x="5230" y="0"/>
                  <a:pt x="0" y="5895"/>
                  <a:pt x="0" y="15260"/>
                </a:cubicBezTo>
                <a:cubicBezTo>
                  <a:pt x="0" y="76647"/>
                  <a:pt x="0" y="76647"/>
                  <a:pt x="0" y="76647"/>
                </a:cubicBezTo>
                <a:cubicBezTo>
                  <a:pt x="0" y="85664"/>
                  <a:pt x="5230" y="91907"/>
                  <a:pt x="13538" y="91907"/>
                </a:cubicBezTo>
                <a:cubicBezTo>
                  <a:pt x="43692" y="91907"/>
                  <a:pt x="43692" y="91907"/>
                  <a:pt x="43692" y="91907"/>
                </a:cubicBezTo>
                <a:cubicBezTo>
                  <a:pt x="76307" y="119653"/>
                  <a:pt x="76307" y="119653"/>
                  <a:pt x="76307" y="119653"/>
                </a:cubicBezTo>
                <a:cubicBezTo>
                  <a:pt x="76307" y="91907"/>
                  <a:pt x="76307" y="91907"/>
                  <a:pt x="76307" y="91907"/>
                </a:cubicBezTo>
                <a:cubicBezTo>
                  <a:pt x="106153" y="91907"/>
                  <a:pt x="106153" y="91907"/>
                  <a:pt x="106153" y="91907"/>
                </a:cubicBezTo>
                <a:cubicBezTo>
                  <a:pt x="114461" y="91907"/>
                  <a:pt x="119692" y="85664"/>
                  <a:pt x="119692" y="76647"/>
                </a:cubicBezTo>
                <a:cubicBezTo>
                  <a:pt x="119692" y="15260"/>
                  <a:pt x="119692" y="15260"/>
                  <a:pt x="119692" y="15260"/>
                </a:cubicBezTo>
                <a:cubicBezTo>
                  <a:pt x="119692" y="5895"/>
                  <a:pt x="114461" y="0"/>
                  <a:pt x="106153" y="0"/>
                </a:cubicBezTo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" name="Shape 4023"/>
          <p:cNvSpPr/>
          <p:nvPr/>
        </p:nvSpPr>
        <p:spPr>
          <a:xfrm>
            <a:off x="1539418" y="3452961"/>
            <a:ext cx="245207" cy="24634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2112" y="48311"/>
                </a:moveTo>
                <a:lnTo>
                  <a:pt x="92112" y="48311"/>
                </a:lnTo>
                <a:cubicBezTo>
                  <a:pt x="77183" y="16363"/>
                  <a:pt x="67042" y="4675"/>
                  <a:pt x="42253" y="4675"/>
                </a:cubicBezTo>
                <a:cubicBezTo>
                  <a:pt x="32112" y="4675"/>
                  <a:pt x="34647" y="0"/>
                  <a:pt x="27323" y="2597"/>
                </a:cubicBezTo>
                <a:cubicBezTo>
                  <a:pt x="19718" y="4675"/>
                  <a:pt x="27323" y="7012"/>
                  <a:pt x="19718" y="14025"/>
                </a:cubicBezTo>
                <a:cubicBezTo>
                  <a:pt x="0" y="27792"/>
                  <a:pt x="2253" y="43896"/>
                  <a:pt x="9859" y="76103"/>
                </a:cubicBezTo>
                <a:cubicBezTo>
                  <a:pt x="14929" y="89870"/>
                  <a:pt x="2253" y="91948"/>
                  <a:pt x="7323" y="105974"/>
                </a:cubicBezTo>
                <a:cubicBezTo>
                  <a:pt x="9859" y="115324"/>
                  <a:pt x="39718" y="119740"/>
                  <a:pt x="69859" y="108311"/>
                </a:cubicBezTo>
                <a:cubicBezTo>
                  <a:pt x="99718" y="99220"/>
                  <a:pt x="119718" y="78181"/>
                  <a:pt x="114647" y="69090"/>
                </a:cubicBezTo>
                <a:cubicBezTo>
                  <a:pt x="109577" y="55324"/>
                  <a:pt x="99718" y="62077"/>
                  <a:pt x="92112" y="48311"/>
                </a:cubicBezTo>
                <a:close/>
                <a:moveTo>
                  <a:pt x="67042" y="101558"/>
                </a:moveTo>
                <a:lnTo>
                  <a:pt x="67042" y="101558"/>
                </a:lnTo>
                <a:cubicBezTo>
                  <a:pt x="39718" y="110649"/>
                  <a:pt x="17183" y="103636"/>
                  <a:pt x="14929" y="101558"/>
                </a:cubicBezTo>
                <a:cubicBezTo>
                  <a:pt x="14929" y="99220"/>
                  <a:pt x="24788" y="82857"/>
                  <a:pt x="54647" y="73766"/>
                </a:cubicBezTo>
                <a:cubicBezTo>
                  <a:pt x="87323" y="62077"/>
                  <a:pt x="104788" y="66753"/>
                  <a:pt x="104788" y="71428"/>
                </a:cubicBezTo>
                <a:cubicBezTo>
                  <a:pt x="107042" y="73766"/>
                  <a:pt x="94647" y="91948"/>
                  <a:pt x="67042" y="101558"/>
                </a:cubicBezTo>
                <a:close/>
                <a:moveTo>
                  <a:pt x="57183" y="78181"/>
                </a:moveTo>
                <a:lnTo>
                  <a:pt x="57183" y="78181"/>
                </a:lnTo>
                <a:cubicBezTo>
                  <a:pt x="42253" y="82857"/>
                  <a:pt x="34647" y="87532"/>
                  <a:pt x="27323" y="94285"/>
                </a:cubicBezTo>
                <a:cubicBezTo>
                  <a:pt x="32112" y="96883"/>
                  <a:pt x="39718" y="99220"/>
                  <a:pt x="47042" y="94285"/>
                </a:cubicBezTo>
                <a:cubicBezTo>
                  <a:pt x="59718" y="91948"/>
                  <a:pt x="64788" y="82857"/>
                  <a:pt x="62253" y="76103"/>
                </a:cubicBezTo>
                <a:lnTo>
                  <a:pt x="62253" y="76103"/>
                </a:lnTo>
                <a:cubicBezTo>
                  <a:pt x="62253" y="76103"/>
                  <a:pt x="59718" y="78181"/>
                  <a:pt x="57183" y="7818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" name="Shape 4024"/>
          <p:cNvSpPr/>
          <p:nvPr/>
        </p:nvSpPr>
        <p:spPr>
          <a:xfrm>
            <a:off x="2028820" y="3376515"/>
            <a:ext cx="397454" cy="31877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513" y="34647"/>
                </a:moveTo>
                <a:lnTo>
                  <a:pt x="6513" y="34647"/>
                </a:lnTo>
                <a:cubicBezTo>
                  <a:pt x="112985" y="34647"/>
                  <a:pt x="112985" y="34647"/>
                  <a:pt x="112985" y="34647"/>
                </a:cubicBezTo>
                <a:cubicBezTo>
                  <a:pt x="115240" y="34647"/>
                  <a:pt x="115240" y="32394"/>
                  <a:pt x="112985" y="29859"/>
                </a:cubicBezTo>
                <a:cubicBezTo>
                  <a:pt x="112985" y="29859"/>
                  <a:pt x="93194" y="22253"/>
                  <a:pt x="88684" y="22253"/>
                </a:cubicBezTo>
                <a:cubicBezTo>
                  <a:pt x="84175" y="22253"/>
                  <a:pt x="84175" y="22253"/>
                  <a:pt x="84175" y="22253"/>
                </a:cubicBezTo>
                <a:cubicBezTo>
                  <a:pt x="84175" y="0"/>
                  <a:pt x="84175" y="0"/>
                  <a:pt x="84175" y="0"/>
                </a:cubicBezTo>
                <a:cubicBezTo>
                  <a:pt x="35323" y="0"/>
                  <a:pt x="35323" y="0"/>
                  <a:pt x="35323" y="0"/>
                </a:cubicBezTo>
                <a:cubicBezTo>
                  <a:pt x="35323" y="22253"/>
                  <a:pt x="35323" y="22253"/>
                  <a:pt x="35323" y="22253"/>
                </a:cubicBezTo>
                <a:cubicBezTo>
                  <a:pt x="31064" y="22253"/>
                  <a:pt x="31064" y="22253"/>
                  <a:pt x="31064" y="22253"/>
                </a:cubicBezTo>
                <a:cubicBezTo>
                  <a:pt x="26555" y="22253"/>
                  <a:pt x="6513" y="29859"/>
                  <a:pt x="6513" y="29859"/>
                </a:cubicBezTo>
                <a:cubicBezTo>
                  <a:pt x="4258" y="32394"/>
                  <a:pt x="4258" y="34647"/>
                  <a:pt x="6513" y="34647"/>
                </a:cubicBezTo>
                <a:close/>
                <a:moveTo>
                  <a:pt x="112985" y="44788"/>
                </a:moveTo>
                <a:lnTo>
                  <a:pt x="112985" y="44788"/>
                </a:lnTo>
                <a:cubicBezTo>
                  <a:pt x="6513" y="44788"/>
                  <a:pt x="6513" y="44788"/>
                  <a:pt x="6513" y="44788"/>
                </a:cubicBezTo>
                <a:cubicBezTo>
                  <a:pt x="2004" y="44788"/>
                  <a:pt x="0" y="47323"/>
                  <a:pt x="0" y="52112"/>
                </a:cubicBezTo>
                <a:cubicBezTo>
                  <a:pt x="0" y="77183"/>
                  <a:pt x="0" y="77183"/>
                  <a:pt x="0" y="77183"/>
                </a:cubicBezTo>
                <a:cubicBezTo>
                  <a:pt x="0" y="79718"/>
                  <a:pt x="2004" y="84507"/>
                  <a:pt x="6513" y="84507"/>
                </a:cubicBezTo>
                <a:cubicBezTo>
                  <a:pt x="17787" y="84507"/>
                  <a:pt x="17787" y="84507"/>
                  <a:pt x="17787" y="84507"/>
                </a:cubicBezTo>
                <a:cubicBezTo>
                  <a:pt x="13277" y="119718"/>
                  <a:pt x="13277" y="119718"/>
                  <a:pt x="13277" y="119718"/>
                </a:cubicBezTo>
                <a:cubicBezTo>
                  <a:pt x="106471" y="119718"/>
                  <a:pt x="106471" y="119718"/>
                  <a:pt x="106471" y="119718"/>
                </a:cubicBezTo>
                <a:cubicBezTo>
                  <a:pt x="101962" y="84507"/>
                  <a:pt x="101962" y="84507"/>
                  <a:pt x="101962" y="84507"/>
                </a:cubicBezTo>
                <a:cubicBezTo>
                  <a:pt x="112985" y="84507"/>
                  <a:pt x="112985" y="84507"/>
                  <a:pt x="112985" y="84507"/>
                </a:cubicBezTo>
                <a:cubicBezTo>
                  <a:pt x="117494" y="84507"/>
                  <a:pt x="119749" y="79718"/>
                  <a:pt x="119749" y="77183"/>
                </a:cubicBezTo>
                <a:cubicBezTo>
                  <a:pt x="119749" y="52112"/>
                  <a:pt x="119749" y="52112"/>
                  <a:pt x="119749" y="52112"/>
                </a:cubicBezTo>
                <a:cubicBezTo>
                  <a:pt x="119749" y="47323"/>
                  <a:pt x="117494" y="44788"/>
                  <a:pt x="112985" y="44788"/>
                </a:cubicBezTo>
                <a:close/>
                <a:moveTo>
                  <a:pt x="24300" y="104788"/>
                </a:moveTo>
                <a:lnTo>
                  <a:pt x="24300" y="104788"/>
                </a:lnTo>
                <a:cubicBezTo>
                  <a:pt x="33068" y="59718"/>
                  <a:pt x="33068" y="59718"/>
                  <a:pt x="33068" y="59718"/>
                </a:cubicBezTo>
                <a:cubicBezTo>
                  <a:pt x="86430" y="59718"/>
                  <a:pt x="86430" y="59718"/>
                  <a:pt x="86430" y="59718"/>
                </a:cubicBezTo>
                <a:cubicBezTo>
                  <a:pt x="95448" y="104788"/>
                  <a:pt x="95448" y="104788"/>
                  <a:pt x="95448" y="104788"/>
                </a:cubicBezTo>
                <a:lnTo>
                  <a:pt x="24300" y="10478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" name="Shape 4031"/>
          <p:cNvSpPr/>
          <p:nvPr/>
        </p:nvSpPr>
        <p:spPr>
          <a:xfrm>
            <a:off x="1342376" y="2214520"/>
            <a:ext cx="233797" cy="36355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0918" y="0"/>
                </a:moveTo>
                <a:lnTo>
                  <a:pt x="100918" y="0"/>
                </a:lnTo>
                <a:cubicBezTo>
                  <a:pt x="18657" y="0"/>
                  <a:pt x="18657" y="0"/>
                  <a:pt x="18657" y="0"/>
                </a:cubicBezTo>
                <a:cubicBezTo>
                  <a:pt x="7208" y="0"/>
                  <a:pt x="0" y="4417"/>
                  <a:pt x="0" y="10797"/>
                </a:cubicBezTo>
                <a:cubicBezTo>
                  <a:pt x="0" y="106503"/>
                  <a:pt x="0" y="106503"/>
                  <a:pt x="0" y="106503"/>
                </a:cubicBezTo>
                <a:cubicBezTo>
                  <a:pt x="0" y="112883"/>
                  <a:pt x="7208" y="119754"/>
                  <a:pt x="18657" y="119754"/>
                </a:cubicBezTo>
                <a:cubicBezTo>
                  <a:pt x="100918" y="119754"/>
                  <a:pt x="100918" y="119754"/>
                  <a:pt x="100918" y="119754"/>
                </a:cubicBezTo>
                <a:cubicBezTo>
                  <a:pt x="112367" y="119754"/>
                  <a:pt x="119575" y="112883"/>
                  <a:pt x="119575" y="106503"/>
                </a:cubicBezTo>
                <a:cubicBezTo>
                  <a:pt x="119575" y="10797"/>
                  <a:pt x="119575" y="10797"/>
                  <a:pt x="119575" y="10797"/>
                </a:cubicBezTo>
                <a:cubicBezTo>
                  <a:pt x="119575" y="4417"/>
                  <a:pt x="112367" y="0"/>
                  <a:pt x="100918" y="0"/>
                </a:cubicBezTo>
                <a:close/>
                <a:moveTo>
                  <a:pt x="59787" y="112883"/>
                </a:moveTo>
                <a:lnTo>
                  <a:pt x="59787" y="112883"/>
                </a:lnTo>
                <a:cubicBezTo>
                  <a:pt x="52155" y="112883"/>
                  <a:pt x="44946" y="110674"/>
                  <a:pt x="44946" y="108711"/>
                </a:cubicBezTo>
                <a:cubicBezTo>
                  <a:pt x="44946" y="104294"/>
                  <a:pt x="52155" y="102085"/>
                  <a:pt x="59787" y="102085"/>
                </a:cubicBezTo>
                <a:cubicBezTo>
                  <a:pt x="67420" y="102085"/>
                  <a:pt x="74628" y="104294"/>
                  <a:pt x="74628" y="108711"/>
                </a:cubicBezTo>
                <a:cubicBezTo>
                  <a:pt x="74628" y="110674"/>
                  <a:pt x="67420" y="112883"/>
                  <a:pt x="59787" y="112883"/>
                </a:cubicBezTo>
                <a:close/>
                <a:moveTo>
                  <a:pt x="104734" y="95705"/>
                </a:moveTo>
                <a:lnTo>
                  <a:pt x="104734" y="95705"/>
                </a:lnTo>
                <a:cubicBezTo>
                  <a:pt x="14840" y="95705"/>
                  <a:pt x="14840" y="95705"/>
                  <a:pt x="14840" y="95705"/>
                </a:cubicBezTo>
                <a:cubicBezTo>
                  <a:pt x="14840" y="15214"/>
                  <a:pt x="14840" y="15214"/>
                  <a:pt x="14840" y="15214"/>
                </a:cubicBezTo>
                <a:cubicBezTo>
                  <a:pt x="104734" y="15214"/>
                  <a:pt x="104734" y="15214"/>
                  <a:pt x="104734" y="15214"/>
                </a:cubicBezTo>
                <a:lnTo>
                  <a:pt x="104734" y="95705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" name="Shape 4034"/>
          <p:cNvSpPr/>
          <p:nvPr/>
        </p:nvSpPr>
        <p:spPr>
          <a:xfrm>
            <a:off x="2859689" y="3578224"/>
            <a:ext cx="273577" cy="25574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9874" y="0"/>
                </a:moveTo>
                <a:lnTo>
                  <a:pt x="59874" y="0"/>
                </a:lnTo>
                <a:cubicBezTo>
                  <a:pt x="26555" y="0"/>
                  <a:pt x="0" y="26555"/>
                  <a:pt x="0" y="59874"/>
                </a:cubicBezTo>
                <a:cubicBezTo>
                  <a:pt x="0" y="93194"/>
                  <a:pt x="26555" y="119749"/>
                  <a:pt x="59874" y="119749"/>
                </a:cubicBezTo>
                <a:cubicBezTo>
                  <a:pt x="93194" y="119749"/>
                  <a:pt x="119749" y="93194"/>
                  <a:pt x="119749" y="59874"/>
                </a:cubicBezTo>
                <a:cubicBezTo>
                  <a:pt x="119749" y="26555"/>
                  <a:pt x="93194" y="0"/>
                  <a:pt x="59874" y="0"/>
                </a:cubicBezTo>
                <a:close/>
                <a:moveTo>
                  <a:pt x="110981" y="59874"/>
                </a:moveTo>
                <a:lnTo>
                  <a:pt x="110981" y="59874"/>
                </a:lnTo>
                <a:cubicBezTo>
                  <a:pt x="110981" y="73152"/>
                  <a:pt x="106471" y="82171"/>
                  <a:pt x="99958" y="90939"/>
                </a:cubicBezTo>
                <a:cubicBezTo>
                  <a:pt x="97703" y="90939"/>
                  <a:pt x="95448" y="86430"/>
                  <a:pt x="97703" y="82171"/>
                </a:cubicBezTo>
                <a:cubicBezTo>
                  <a:pt x="99958" y="77661"/>
                  <a:pt x="99958" y="68893"/>
                  <a:pt x="99958" y="64384"/>
                </a:cubicBezTo>
                <a:cubicBezTo>
                  <a:pt x="99958" y="59874"/>
                  <a:pt x="97703" y="51106"/>
                  <a:pt x="93194" y="51106"/>
                </a:cubicBezTo>
                <a:cubicBezTo>
                  <a:pt x="86680" y="51106"/>
                  <a:pt x="84425" y="51106"/>
                  <a:pt x="79916" y="44592"/>
                </a:cubicBezTo>
                <a:cubicBezTo>
                  <a:pt x="75407" y="31064"/>
                  <a:pt x="93194" y="28810"/>
                  <a:pt x="86680" y="22045"/>
                </a:cubicBezTo>
                <a:cubicBezTo>
                  <a:pt x="84425" y="20041"/>
                  <a:pt x="75407" y="28810"/>
                  <a:pt x="73402" y="15532"/>
                </a:cubicBezTo>
                <a:lnTo>
                  <a:pt x="75407" y="13277"/>
                </a:lnTo>
                <a:cubicBezTo>
                  <a:pt x="95448" y="20041"/>
                  <a:pt x="110981" y="37578"/>
                  <a:pt x="110981" y="59874"/>
                </a:cubicBezTo>
                <a:close/>
                <a:moveTo>
                  <a:pt x="53110" y="11022"/>
                </a:moveTo>
                <a:lnTo>
                  <a:pt x="53110" y="11022"/>
                </a:lnTo>
                <a:cubicBezTo>
                  <a:pt x="51106" y="13277"/>
                  <a:pt x="48601" y="13277"/>
                  <a:pt x="46597" y="15532"/>
                </a:cubicBezTo>
                <a:cubicBezTo>
                  <a:pt x="42087" y="20041"/>
                  <a:pt x="39832" y="17787"/>
                  <a:pt x="37578" y="22045"/>
                </a:cubicBezTo>
                <a:cubicBezTo>
                  <a:pt x="35323" y="26555"/>
                  <a:pt x="28810" y="31064"/>
                  <a:pt x="28810" y="33319"/>
                </a:cubicBezTo>
                <a:cubicBezTo>
                  <a:pt x="28810" y="35574"/>
                  <a:pt x="33319" y="39832"/>
                  <a:pt x="33319" y="39832"/>
                </a:cubicBezTo>
                <a:cubicBezTo>
                  <a:pt x="35323" y="37578"/>
                  <a:pt x="39832" y="37578"/>
                  <a:pt x="44342" y="39832"/>
                </a:cubicBezTo>
                <a:cubicBezTo>
                  <a:pt x="46597" y="39832"/>
                  <a:pt x="68893" y="42338"/>
                  <a:pt x="62129" y="59874"/>
                </a:cubicBezTo>
                <a:cubicBezTo>
                  <a:pt x="59874" y="66638"/>
                  <a:pt x="48601" y="64384"/>
                  <a:pt x="46597" y="73152"/>
                </a:cubicBezTo>
                <a:cubicBezTo>
                  <a:pt x="46597" y="75407"/>
                  <a:pt x="46597" y="82171"/>
                  <a:pt x="44342" y="84425"/>
                </a:cubicBezTo>
                <a:cubicBezTo>
                  <a:pt x="44342" y="86430"/>
                  <a:pt x="46597" y="97703"/>
                  <a:pt x="44342" y="97703"/>
                </a:cubicBezTo>
                <a:cubicBezTo>
                  <a:pt x="42087" y="97703"/>
                  <a:pt x="33319" y="86430"/>
                  <a:pt x="33319" y="86430"/>
                </a:cubicBezTo>
                <a:cubicBezTo>
                  <a:pt x="33319" y="84425"/>
                  <a:pt x="31064" y="77661"/>
                  <a:pt x="31064" y="71148"/>
                </a:cubicBezTo>
                <a:cubicBezTo>
                  <a:pt x="31064" y="66638"/>
                  <a:pt x="22045" y="66638"/>
                  <a:pt x="22045" y="59874"/>
                </a:cubicBezTo>
                <a:cubicBezTo>
                  <a:pt x="22045" y="53361"/>
                  <a:pt x="26555" y="48851"/>
                  <a:pt x="26555" y="46597"/>
                </a:cubicBezTo>
                <a:cubicBezTo>
                  <a:pt x="24300" y="42338"/>
                  <a:pt x="15532" y="42338"/>
                  <a:pt x="13277" y="42338"/>
                </a:cubicBezTo>
                <a:cubicBezTo>
                  <a:pt x="20041" y="24300"/>
                  <a:pt x="35323" y="13277"/>
                  <a:pt x="53110" y="11022"/>
                </a:cubicBezTo>
                <a:close/>
                <a:moveTo>
                  <a:pt x="44342" y="108726"/>
                </a:moveTo>
                <a:lnTo>
                  <a:pt x="44342" y="108726"/>
                </a:lnTo>
                <a:cubicBezTo>
                  <a:pt x="46597" y="106471"/>
                  <a:pt x="46597" y="104217"/>
                  <a:pt x="51106" y="104217"/>
                </a:cubicBezTo>
                <a:cubicBezTo>
                  <a:pt x="53110" y="104217"/>
                  <a:pt x="55365" y="104217"/>
                  <a:pt x="59874" y="101962"/>
                </a:cubicBezTo>
                <a:cubicBezTo>
                  <a:pt x="62129" y="101962"/>
                  <a:pt x="68893" y="99707"/>
                  <a:pt x="73402" y="97703"/>
                </a:cubicBezTo>
                <a:cubicBezTo>
                  <a:pt x="77661" y="97703"/>
                  <a:pt x="86680" y="99707"/>
                  <a:pt x="88684" y="101962"/>
                </a:cubicBezTo>
                <a:cubicBezTo>
                  <a:pt x="79916" y="108726"/>
                  <a:pt x="71148" y="110981"/>
                  <a:pt x="59874" y="110981"/>
                </a:cubicBezTo>
                <a:cubicBezTo>
                  <a:pt x="55365" y="110981"/>
                  <a:pt x="48601" y="110981"/>
                  <a:pt x="44342" y="108726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" name="Shape 4042"/>
          <p:cNvSpPr/>
          <p:nvPr/>
        </p:nvSpPr>
        <p:spPr>
          <a:xfrm>
            <a:off x="2128310" y="2339581"/>
            <a:ext cx="710764" cy="70981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9870" y="40088"/>
                </a:moveTo>
                <a:lnTo>
                  <a:pt x="29870" y="40088"/>
                </a:lnTo>
                <a:lnTo>
                  <a:pt x="32207" y="40088"/>
                </a:lnTo>
                <a:cubicBezTo>
                  <a:pt x="36883" y="35044"/>
                  <a:pt x="41558" y="30530"/>
                  <a:pt x="48311" y="25752"/>
                </a:cubicBezTo>
                <a:lnTo>
                  <a:pt x="48311" y="23362"/>
                </a:lnTo>
                <a:cubicBezTo>
                  <a:pt x="48311" y="20973"/>
                  <a:pt x="48311" y="20973"/>
                  <a:pt x="48311" y="18584"/>
                </a:cubicBezTo>
                <a:cubicBezTo>
                  <a:pt x="41558" y="14070"/>
                  <a:pt x="34545" y="11681"/>
                  <a:pt x="27792" y="6902"/>
                </a:cubicBezTo>
                <a:cubicBezTo>
                  <a:pt x="23116" y="11681"/>
                  <a:pt x="16103" y="16460"/>
                  <a:pt x="11428" y="23362"/>
                </a:cubicBezTo>
                <a:cubicBezTo>
                  <a:pt x="16103" y="30530"/>
                  <a:pt x="18441" y="35044"/>
                  <a:pt x="23116" y="40088"/>
                </a:cubicBezTo>
                <a:cubicBezTo>
                  <a:pt x="25454" y="40088"/>
                  <a:pt x="27792" y="40088"/>
                  <a:pt x="29870" y="40088"/>
                </a:cubicBezTo>
                <a:close/>
                <a:moveTo>
                  <a:pt x="16103" y="51769"/>
                </a:moveTo>
                <a:lnTo>
                  <a:pt x="16103" y="51769"/>
                </a:lnTo>
                <a:cubicBezTo>
                  <a:pt x="16103" y="49380"/>
                  <a:pt x="16103" y="49380"/>
                  <a:pt x="18441" y="46991"/>
                </a:cubicBezTo>
                <a:cubicBezTo>
                  <a:pt x="14025" y="42477"/>
                  <a:pt x="9090" y="37433"/>
                  <a:pt x="6753" y="32920"/>
                </a:cubicBezTo>
                <a:cubicBezTo>
                  <a:pt x="2337" y="40088"/>
                  <a:pt x="0" y="49380"/>
                  <a:pt x="0" y="58672"/>
                </a:cubicBezTo>
                <a:cubicBezTo>
                  <a:pt x="0" y="70619"/>
                  <a:pt x="2337" y="82300"/>
                  <a:pt x="9090" y="89203"/>
                </a:cubicBezTo>
                <a:cubicBezTo>
                  <a:pt x="11428" y="79911"/>
                  <a:pt x="14025" y="68230"/>
                  <a:pt x="18441" y="58672"/>
                </a:cubicBezTo>
                <a:cubicBezTo>
                  <a:pt x="18441" y="58672"/>
                  <a:pt x="16103" y="54159"/>
                  <a:pt x="16103" y="51769"/>
                </a:cubicBezTo>
                <a:close/>
                <a:moveTo>
                  <a:pt x="59740" y="9292"/>
                </a:moveTo>
                <a:lnTo>
                  <a:pt x="59740" y="9292"/>
                </a:lnTo>
                <a:cubicBezTo>
                  <a:pt x="62077" y="9292"/>
                  <a:pt x="66753" y="11681"/>
                  <a:pt x="69090" y="14070"/>
                </a:cubicBezTo>
                <a:cubicBezTo>
                  <a:pt x="75844" y="9292"/>
                  <a:pt x="82857" y="9292"/>
                  <a:pt x="89870" y="6902"/>
                </a:cubicBezTo>
                <a:cubicBezTo>
                  <a:pt x="80519" y="2123"/>
                  <a:pt x="71428" y="0"/>
                  <a:pt x="59740" y="0"/>
                </a:cubicBezTo>
                <a:cubicBezTo>
                  <a:pt x="52987" y="0"/>
                  <a:pt x="45974" y="0"/>
                  <a:pt x="39220" y="2123"/>
                </a:cubicBezTo>
                <a:cubicBezTo>
                  <a:pt x="43636" y="4513"/>
                  <a:pt x="48311" y="9292"/>
                  <a:pt x="52987" y="11681"/>
                </a:cubicBezTo>
                <a:cubicBezTo>
                  <a:pt x="55324" y="11681"/>
                  <a:pt x="57402" y="9292"/>
                  <a:pt x="59740" y="9292"/>
                </a:cubicBezTo>
                <a:close/>
                <a:moveTo>
                  <a:pt x="78181" y="70619"/>
                </a:moveTo>
                <a:lnTo>
                  <a:pt x="78181" y="70619"/>
                </a:lnTo>
                <a:cubicBezTo>
                  <a:pt x="80519" y="68230"/>
                  <a:pt x="80519" y="68230"/>
                  <a:pt x="82857" y="65840"/>
                </a:cubicBezTo>
                <a:cubicBezTo>
                  <a:pt x="78181" y="54159"/>
                  <a:pt x="71428" y="44601"/>
                  <a:pt x="64415" y="35044"/>
                </a:cubicBezTo>
                <a:cubicBezTo>
                  <a:pt x="64415" y="35044"/>
                  <a:pt x="62077" y="35044"/>
                  <a:pt x="59740" y="35044"/>
                </a:cubicBezTo>
                <a:cubicBezTo>
                  <a:pt x="57402" y="35044"/>
                  <a:pt x="55324" y="35044"/>
                  <a:pt x="52987" y="32920"/>
                </a:cubicBezTo>
                <a:cubicBezTo>
                  <a:pt x="48311" y="37433"/>
                  <a:pt x="43636" y="40088"/>
                  <a:pt x="39220" y="44601"/>
                </a:cubicBezTo>
                <a:cubicBezTo>
                  <a:pt x="41558" y="46991"/>
                  <a:pt x="41558" y="49380"/>
                  <a:pt x="41558" y="51769"/>
                </a:cubicBezTo>
                <a:cubicBezTo>
                  <a:pt x="41558" y="54159"/>
                  <a:pt x="41558" y="54159"/>
                  <a:pt x="41558" y="56548"/>
                </a:cubicBezTo>
                <a:cubicBezTo>
                  <a:pt x="52987" y="63451"/>
                  <a:pt x="64415" y="68230"/>
                  <a:pt x="78181" y="70619"/>
                </a:cubicBezTo>
                <a:close/>
                <a:moveTo>
                  <a:pt x="94285" y="86814"/>
                </a:moveTo>
                <a:lnTo>
                  <a:pt x="94285" y="86814"/>
                </a:lnTo>
                <a:cubicBezTo>
                  <a:pt x="94285" y="89203"/>
                  <a:pt x="94285" y="93982"/>
                  <a:pt x="94285" y="96371"/>
                </a:cubicBezTo>
                <a:cubicBezTo>
                  <a:pt x="94285" y="98761"/>
                  <a:pt x="94285" y="103274"/>
                  <a:pt x="94285" y="108053"/>
                </a:cubicBezTo>
                <a:cubicBezTo>
                  <a:pt x="103636" y="100884"/>
                  <a:pt x="112727" y="89203"/>
                  <a:pt x="115064" y="77522"/>
                </a:cubicBezTo>
                <a:cubicBezTo>
                  <a:pt x="110649" y="79911"/>
                  <a:pt x="105974" y="79911"/>
                  <a:pt x="101298" y="79911"/>
                </a:cubicBezTo>
                <a:cubicBezTo>
                  <a:pt x="101298" y="84690"/>
                  <a:pt x="98961" y="86814"/>
                  <a:pt x="94285" y="86814"/>
                </a:cubicBezTo>
                <a:close/>
                <a:moveTo>
                  <a:pt x="75844" y="79911"/>
                </a:moveTo>
                <a:lnTo>
                  <a:pt x="75844" y="79911"/>
                </a:lnTo>
                <a:cubicBezTo>
                  <a:pt x="62077" y="77522"/>
                  <a:pt x="48311" y="70619"/>
                  <a:pt x="36883" y="63451"/>
                </a:cubicBezTo>
                <a:cubicBezTo>
                  <a:pt x="34545" y="63451"/>
                  <a:pt x="32207" y="65840"/>
                  <a:pt x="29870" y="65840"/>
                </a:cubicBezTo>
                <a:cubicBezTo>
                  <a:pt x="27792" y="65840"/>
                  <a:pt x="27792" y="65840"/>
                  <a:pt x="27792" y="63451"/>
                </a:cubicBezTo>
                <a:cubicBezTo>
                  <a:pt x="20519" y="75132"/>
                  <a:pt x="18441" y="86814"/>
                  <a:pt x="16103" y="100884"/>
                </a:cubicBezTo>
                <a:cubicBezTo>
                  <a:pt x="23116" y="105663"/>
                  <a:pt x="29870" y="112831"/>
                  <a:pt x="36883" y="115221"/>
                </a:cubicBezTo>
                <a:cubicBezTo>
                  <a:pt x="45974" y="100884"/>
                  <a:pt x="59740" y="86814"/>
                  <a:pt x="75844" y="79911"/>
                </a:cubicBezTo>
                <a:close/>
                <a:moveTo>
                  <a:pt x="98961" y="14070"/>
                </a:moveTo>
                <a:lnTo>
                  <a:pt x="98961" y="14070"/>
                </a:lnTo>
                <a:cubicBezTo>
                  <a:pt x="89870" y="16460"/>
                  <a:pt x="80519" y="18584"/>
                  <a:pt x="71428" y="20973"/>
                </a:cubicBezTo>
                <a:lnTo>
                  <a:pt x="73506" y="23362"/>
                </a:lnTo>
                <a:cubicBezTo>
                  <a:pt x="73506" y="25752"/>
                  <a:pt x="71428" y="25752"/>
                  <a:pt x="71428" y="28141"/>
                </a:cubicBezTo>
                <a:cubicBezTo>
                  <a:pt x="80519" y="37433"/>
                  <a:pt x="85194" y="49380"/>
                  <a:pt x="89870" y="63451"/>
                </a:cubicBezTo>
                <a:cubicBezTo>
                  <a:pt x="94285" y="63451"/>
                  <a:pt x="98961" y="65840"/>
                  <a:pt x="101298" y="70619"/>
                </a:cubicBezTo>
                <a:cubicBezTo>
                  <a:pt x="108311" y="70619"/>
                  <a:pt x="112727" y="70619"/>
                  <a:pt x="117402" y="68230"/>
                </a:cubicBezTo>
                <a:cubicBezTo>
                  <a:pt x="119740" y="65840"/>
                  <a:pt x="119740" y="61061"/>
                  <a:pt x="119740" y="58672"/>
                </a:cubicBezTo>
                <a:cubicBezTo>
                  <a:pt x="119740" y="42477"/>
                  <a:pt x="110649" y="25752"/>
                  <a:pt x="98961" y="14070"/>
                </a:cubicBezTo>
                <a:close/>
                <a:moveTo>
                  <a:pt x="82857" y="86814"/>
                </a:moveTo>
                <a:lnTo>
                  <a:pt x="82857" y="86814"/>
                </a:lnTo>
                <a:cubicBezTo>
                  <a:pt x="66753" y="93982"/>
                  <a:pt x="55324" y="103274"/>
                  <a:pt x="45974" y="117610"/>
                </a:cubicBezTo>
                <a:cubicBezTo>
                  <a:pt x="50649" y="119734"/>
                  <a:pt x="55324" y="119734"/>
                  <a:pt x="59740" y="119734"/>
                </a:cubicBezTo>
                <a:cubicBezTo>
                  <a:pt x="69090" y="119734"/>
                  <a:pt x="75844" y="117610"/>
                  <a:pt x="85194" y="115221"/>
                </a:cubicBezTo>
                <a:cubicBezTo>
                  <a:pt x="85194" y="108053"/>
                  <a:pt x="87532" y="100884"/>
                  <a:pt x="87532" y="96371"/>
                </a:cubicBezTo>
                <a:cubicBezTo>
                  <a:pt x="87532" y="93982"/>
                  <a:pt x="87532" y="91592"/>
                  <a:pt x="85194" y="89203"/>
                </a:cubicBezTo>
                <a:cubicBezTo>
                  <a:pt x="85194" y="86814"/>
                  <a:pt x="82857" y="86814"/>
                  <a:pt x="82857" y="86814"/>
                </a:cubicBez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" name="Shape 4056"/>
          <p:cNvSpPr/>
          <p:nvPr/>
        </p:nvSpPr>
        <p:spPr>
          <a:xfrm>
            <a:off x="2813327" y="2948324"/>
            <a:ext cx="318546" cy="36355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6344" y="15245"/>
                </a:moveTo>
                <a:lnTo>
                  <a:pt x="36344" y="15245"/>
                </a:lnTo>
                <a:cubicBezTo>
                  <a:pt x="36344" y="87295"/>
                  <a:pt x="36344" y="87295"/>
                  <a:pt x="36344" y="87295"/>
                </a:cubicBezTo>
                <a:cubicBezTo>
                  <a:pt x="30704" y="87295"/>
                  <a:pt x="25065" y="87295"/>
                  <a:pt x="19738" y="89508"/>
                </a:cubicBezTo>
                <a:cubicBezTo>
                  <a:pt x="5639" y="91475"/>
                  <a:pt x="0" y="102540"/>
                  <a:pt x="5639" y="108934"/>
                </a:cubicBezTo>
                <a:cubicBezTo>
                  <a:pt x="8459" y="117540"/>
                  <a:pt x="19738" y="119754"/>
                  <a:pt x="30704" y="115573"/>
                </a:cubicBezTo>
                <a:cubicBezTo>
                  <a:pt x="41671" y="113360"/>
                  <a:pt x="50130" y="106721"/>
                  <a:pt x="50130" y="98114"/>
                </a:cubicBezTo>
                <a:cubicBezTo>
                  <a:pt x="50130" y="98114"/>
                  <a:pt x="50130" y="60983"/>
                  <a:pt x="50130" y="39344"/>
                </a:cubicBezTo>
                <a:cubicBezTo>
                  <a:pt x="105587" y="28278"/>
                  <a:pt x="105587" y="28278"/>
                  <a:pt x="105587" y="28278"/>
                </a:cubicBezTo>
                <a:cubicBezTo>
                  <a:pt x="105587" y="76475"/>
                  <a:pt x="105587" y="76475"/>
                  <a:pt x="105587" y="76475"/>
                </a:cubicBezTo>
                <a:cubicBezTo>
                  <a:pt x="99947" y="74016"/>
                  <a:pt x="94308" y="74016"/>
                  <a:pt x="88981" y="76475"/>
                </a:cubicBezTo>
                <a:cubicBezTo>
                  <a:pt x="74882" y="80655"/>
                  <a:pt x="69556" y="89508"/>
                  <a:pt x="74882" y="98114"/>
                </a:cubicBezTo>
                <a:cubicBezTo>
                  <a:pt x="77702" y="104508"/>
                  <a:pt x="88981" y="106721"/>
                  <a:pt x="99947" y="104508"/>
                </a:cubicBezTo>
                <a:cubicBezTo>
                  <a:pt x="111227" y="100327"/>
                  <a:pt x="119686" y="93688"/>
                  <a:pt x="119686" y="87295"/>
                </a:cubicBezTo>
                <a:cubicBezTo>
                  <a:pt x="119686" y="0"/>
                  <a:pt x="119686" y="0"/>
                  <a:pt x="119686" y="0"/>
                </a:cubicBezTo>
                <a:lnTo>
                  <a:pt x="36344" y="15245"/>
                </a:ln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" name="Shape 4063"/>
          <p:cNvSpPr/>
          <p:nvPr/>
        </p:nvSpPr>
        <p:spPr>
          <a:xfrm>
            <a:off x="2886453" y="1574560"/>
            <a:ext cx="876233" cy="58977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5324" y="2895"/>
                </a:moveTo>
                <a:lnTo>
                  <a:pt x="115324" y="2895"/>
                </a:lnTo>
                <a:cubicBezTo>
                  <a:pt x="112727" y="2895"/>
                  <a:pt x="4675" y="51474"/>
                  <a:pt x="2337" y="51474"/>
                </a:cubicBezTo>
                <a:cubicBezTo>
                  <a:pt x="0" y="51474"/>
                  <a:pt x="0" y="54369"/>
                  <a:pt x="2337" y="54369"/>
                </a:cubicBezTo>
                <a:cubicBezTo>
                  <a:pt x="4675" y="56943"/>
                  <a:pt x="25454" y="68525"/>
                  <a:pt x="25454" y="68525"/>
                </a:cubicBezTo>
                <a:lnTo>
                  <a:pt x="25454" y="68525"/>
                </a:lnTo>
                <a:cubicBezTo>
                  <a:pt x="41558" y="73994"/>
                  <a:pt x="41558" y="73994"/>
                  <a:pt x="41558" y="73994"/>
                </a:cubicBezTo>
                <a:cubicBezTo>
                  <a:pt x="41558" y="73994"/>
                  <a:pt x="110389" y="11260"/>
                  <a:pt x="112727" y="11260"/>
                </a:cubicBezTo>
                <a:cubicBezTo>
                  <a:pt x="112727" y="8364"/>
                  <a:pt x="112727" y="11260"/>
                  <a:pt x="112727" y="11260"/>
                </a:cubicBezTo>
                <a:lnTo>
                  <a:pt x="62337" y="79785"/>
                </a:lnTo>
                <a:lnTo>
                  <a:pt x="62337" y="79785"/>
                </a:lnTo>
                <a:cubicBezTo>
                  <a:pt x="59999" y="82680"/>
                  <a:pt x="59999" y="82680"/>
                  <a:pt x="59999" y="82680"/>
                </a:cubicBezTo>
                <a:cubicBezTo>
                  <a:pt x="62337" y="85576"/>
                  <a:pt x="62337" y="85576"/>
                  <a:pt x="62337" y="85576"/>
                </a:cubicBezTo>
                <a:lnTo>
                  <a:pt x="62337" y="85576"/>
                </a:lnTo>
                <a:cubicBezTo>
                  <a:pt x="62337" y="85576"/>
                  <a:pt x="94285" y="105522"/>
                  <a:pt x="94285" y="108418"/>
                </a:cubicBezTo>
                <a:cubicBezTo>
                  <a:pt x="96623" y="108418"/>
                  <a:pt x="98961" y="108418"/>
                  <a:pt x="101298" y="105522"/>
                </a:cubicBezTo>
                <a:cubicBezTo>
                  <a:pt x="101298" y="102627"/>
                  <a:pt x="119740" y="8364"/>
                  <a:pt x="119740" y="5790"/>
                </a:cubicBezTo>
                <a:cubicBezTo>
                  <a:pt x="119740" y="2895"/>
                  <a:pt x="117662" y="0"/>
                  <a:pt x="115324" y="2895"/>
                </a:cubicBezTo>
                <a:close/>
                <a:moveTo>
                  <a:pt x="41558" y="116782"/>
                </a:moveTo>
                <a:lnTo>
                  <a:pt x="41558" y="116782"/>
                </a:lnTo>
                <a:cubicBezTo>
                  <a:pt x="41558" y="119678"/>
                  <a:pt x="41558" y="119678"/>
                  <a:pt x="43896" y="119678"/>
                </a:cubicBezTo>
                <a:cubicBezTo>
                  <a:pt x="43896" y="116782"/>
                  <a:pt x="62337" y="99731"/>
                  <a:pt x="62337" y="99731"/>
                </a:cubicBezTo>
                <a:cubicBezTo>
                  <a:pt x="41558" y="85576"/>
                  <a:pt x="41558" y="85576"/>
                  <a:pt x="41558" y="85576"/>
                </a:cubicBezTo>
                <a:lnTo>
                  <a:pt x="41558" y="116782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" name="Shape 4068"/>
          <p:cNvSpPr/>
          <p:nvPr/>
        </p:nvSpPr>
        <p:spPr>
          <a:xfrm>
            <a:off x="2344899" y="1168176"/>
            <a:ext cx="490513" cy="40608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7865" y="41298"/>
                </a:moveTo>
                <a:lnTo>
                  <a:pt x="107865" y="41298"/>
                </a:lnTo>
                <a:cubicBezTo>
                  <a:pt x="98157" y="18441"/>
                  <a:pt x="81438" y="0"/>
                  <a:pt x="71730" y="2077"/>
                </a:cubicBezTo>
                <a:cubicBezTo>
                  <a:pt x="57438" y="9350"/>
                  <a:pt x="81438" y="36883"/>
                  <a:pt x="9707" y="64415"/>
                </a:cubicBezTo>
                <a:cubicBezTo>
                  <a:pt x="2426" y="66753"/>
                  <a:pt x="0" y="75844"/>
                  <a:pt x="2426" y="82857"/>
                </a:cubicBezTo>
                <a:cubicBezTo>
                  <a:pt x="4853" y="87532"/>
                  <a:pt x="14292" y="94285"/>
                  <a:pt x="21842" y="92207"/>
                </a:cubicBezTo>
                <a:lnTo>
                  <a:pt x="26426" y="89870"/>
                </a:lnTo>
                <a:cubicBezTo>
                  <a:pt x="31280" y="96623"/>
                  <a:pt x="36134" y="92207"/>
                  <a:pt x="36134" y="96623"/>
                </a:cubicBezTo>
                <a:cubicBezTo>
                  <a:pt x="38561" y="101298"/>
                  <a:pt x="43146" y="110389"/>
                  <a:pt x="43146" y="112727"/>
                </a:cubicBezTo>
                <a:cubicBezTo>
                  <a:pt x="45573" y="115064"/>
                  <a:pt x="48000" y="119740"/>
                  <a:pt x="50426" y="117402"/>
                </a:cubicBezTo>
                <a:cubicBezTo>
                  <a:pt x="52853" y="117402"/>
                  <a:pt x="62292" y="115064"/>
                  <a:pt x="64719" y="112727"/>
                </a:cubicBezTo>
                <a:cubicBezTo>
                  <a:pt x="69303" y="112727"/>
                  <a:pt x="69303" y="110389"/>
                  <a:pt x="67146" y="108051"/>
                </a:cubicBezTo>
                <a:cubicBezTo>
                  <a:pt x="67146" y="105974"/>
                  <a:pt x="62292" y="103636"/>
                  <a:pt x="62292" y="101298"/>
                </a:cubicBezTo>
                <a:cubicBezTo>
                  <a:pt x="59865" y="98961"/>
                  <a:pt x="57438" y="89870"/>
                  <a:pt x="55011" y="87532"/>
                </a:cubicBezTo>
                <a:cubicBezTo>
                  <a:pt x="52853" y="85194"/>
                  <a:pt x="57438" y="80519"/>
                  <a:pt x="62292" y="80519"/>
                </a:cubicBezTo>
                <a:cubicBezTo>
                  <a:pt x="95730" y="78441"/>
                  <a:pt x="100584" y="96623"/>
                  <a:pt x="112449" y="92207"/>
                </a:cubicBezTo>
                <a:cubicBezTo>
                  <a:pt x="119730" y="89870"/>
                  <a:pt x="119730" y="64415"/>
                  <a:pt x="107865" y="41298"/>
                </a:cubicBezTo>
                <a:close/>
                <a:moveTo>
                  <a:pt x="105168" y="80519"/>
                </a:moveTo>
                <a:lnTo>
                  <a:pt x="105168" y="80519"/>
                </a:lnTo>
                <a:cubicBezTo>
                  <a:pt x="102741" y="80519"/>
                  <a:pt x="88449" y="71428"/>
                  <a:pt x="81438" y="52987"/>
                </a:cubicBezTo>
                <a:cubicBezTo>
                  <a:pt x="74157" y="34545"/>
                  <a:pt x="74157" y="16103"/>
                  <a:pt x="76584" y="16103"/>
                </a:cubicBezTo>
                <a:cubicBezTo>
                  <a:pt x="79011" y="16103"/>
                  <a:pt x="90876" y="27532"/>
                  <a:pt x="98157" y="45974"/>
                </a:cubicBezTo>
                <a:cubicBezTo>
                  <a:pt x="107865" y="64415"/>
                  <a:pt x="105168" y="78441"/>
                  <a:pt x="105168" y="80519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" name="Shape 4099"/>
          <p:cNvSpPr/>
          <p:nvPr/>
        </p:nvSpPr>
        <p:spPr>
          <a:xfrm>
            <a:off x="1885041" y="2035129"/>
            <a:ext cx="224940" cy="24634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86854" y="46133"/>
                </a:moveTo>
                <a:lnTo>
                  <a:pt x="86854" y="46133"/>
                </a:lnTo>
                <a:cubicBezTo>
                  <a:pt x="86854" y="43801"/>
                  <a:pt x="114475" y="23066"/>
                  <a:pt x="97902" y="4665"/>
                </a:cubicBezTo>
                <a:cubicBezTo>
                  <a:pt x="95140" y="0"/>
                  <a:pt x="81636" y="25399"/>
                  <a:pt x="62608" y="34730"/>
                </a:cubicBezTo>
                <a:cubicBezTo>
                  <a:pt x="51867" y="41468"/>
                  <a:pt x="30076" y="52872"/>
                  <a:pt x="30076" y="59870"/>
                </a:cubicBezTo>
                <a:cubicBezTo>
                  <a:pt x="30076" y="103671"/>
                  <a:pt x="30076" y="103671"/>
                  <a:pt x="30076" y="103671"/>
                </a:cubicBezTo>
                <a:cubicBezTo>
                  <a:pt x="30076" y="112742"/>
                  <a:pt x="65370" y="119740"/>
                  <a:pt x="95140" y="119740"/>
                </a:cubicBezTo>
                <a:cubicBezTo>
                  <a:pt x="105882" y="119740"/>
                  <a:pt x="119693" y="64535"/>
                  <a:pt x="119693" y="57537"/>
                </a:cubicBezTo>
                <a:cubicBezTo>
                  <a:pt x="119693" y="48466"/>
                  <a:pt x="89616" y="48466"/>
                  <a:pt x="86854" y="46133"/>
                </a:cubicBezTo>
                <a:close/>
                <a:moveTo>
                  <a:pt x="21790" y="46133"/>
                </a:moveTo>
                <a:lnTo>
                  <a:pt x="21790" y="46133"/>
                </a:lnTo>
                <a:cubicBezTo>
                  <a:pt x="16572" y="46133"/>
                  <a:pt x="0" y="48466"/>
                  <a:pt x="0" y="66609"/>
                </a:cubicBezTo>
                <a:cubicBezTo>
                  <a:pt x="0" y="96414"/>
                  <a:pt x="0" y="96414"/>
                  <a:pt x="0" y="96414"/>
                </a:cubicBezTo>
                <a:cubicBezTo>
                  <a:pt x="0" y="115075"/>
                  <a:pt x="16572" y="117408"/>
                  <a:pt x="21790" y="117408"/>
                </a:cubicBezTo>
                <a:cubicBezTo>
                  <a:pt x="27314" y="117408"/>
                  <a:pt x="13503" y="112742"/>
                  <a:pt x="13503" y="103671"/>
                </a:cubicBezTo>
                <a:cubicBezTo>
                  <a:pt x="13503" y="62203"/>
                  <a:pt x="13503" y="62203"/>
                  <a:pt x="13503" y="62203"/>
                </a:cubicBezTo>
                <a:cubicBezTo>
                  <a:pt x="13503" y="50799"/>
                  <a:pt x="27314" y="46133"/>
                  <a:pt x="21790" y="46133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" name="Shape 4115"/>
          <p:cNvSpPr/>
          <p:nvPr/>
        </p:nvSpPr>
        <p:spPr>
          <a:xfrm>
            <a:off x="3239303" y="3421569"/>
            <a:ext cx="268484" cy="2516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0649" y="0"/>
                </a:moveTo>
                <a:lnTo>
                  <a:pt x="50649" y="0"/>
                </a:lnTo>
                <a:cubicBezTo>
                  <a:pt x="20519" y="4768"/>
                  <a:pt x="0" y="28079"/>
                  <a:pt x="0" y="58807"/>
                </a:cubicBezTo>
                <a:cubicBezTo>
                  <a:pt x="0" y="75231"/>
                  <a:pt x="6753" y="86887"/>
                  <a:pt x="13766" y="98543"/>
                </a:cubicBezTo>
                <a:cubicBezTo>
                  <a:pt x="34545" y="89271"/>
                  <a:pt x="50649" y="65695"/>
                  <a:pt x="50649" y="37615"/>
                </a:cubicBezTo>
                <a:lnTo>
                  <a:pt x="50649" y="0"/>
                </a:lnTo>
                <a:close/>
                <a:moveTo>
                  <a:pt x="59740" y="75231"/>
                </a:moveTo>
                <a:lnTo>
                  <a:pt x="59740" y="75231"/>
                </a:lnTo>
                <a:cubicBezTo>
                  <a:pt x="55064" y="89271"/>
                  <a:pt x="45974" y="103311"/>
                  <a:pt x="32207" y="112582"/>
                </a:cubicBezTo>
                <a:cubicBezTo>
                  <a:pt x="39220" y="117350"/>
                  <a:pt x="48311" y="119735"/>
                  <a:pt x="59740" y="119735"/>
                </a:cubicBezTo>
                <a:cubicBezTo>
                  <a:pt x="68831" y="119735"/>
                  <a:pt x="80519" y="117350"/>
                  <a:pt x="87272" y="112582"/>
                </a:cubicBezTo>
                <a:cubicBezTo>
                  <a:pt x="73506" y="103311"/>
                  <a:pt x="64415" y="89271"/>
                  <a:pt x="59740" y="75231"/>
                </a:cubicBezTo>
                <a:close/>
                <a:moveTo>
                  <a:pt x="68831" y="37615"/>
                </a:moveTo>
                <a:lnTo>
                  <a:pt x="68831" y="37615"/>
                </a:lnTo>
                <a:cubicBezTo>
                  <a:pt x="68831" y="65695"/>
                  <a:pt x="84935" y="86887"/>
                  <a:pt x="105974" y="98543"/>
                </a:cubicBezTo>
                <a:cubicBezTo>
                  <a:pt x="112727" y="86887"/>
                  <a:pt x="119740" y="75231"/>
                  <a:pt x="119740" y="58807"/>
                </a:cubicBezTo>
                <a:cubicBezTo>
                  <a:pt x="119740" y="28079"/>
                  <a:pt x="96623" y="4768"/>
                  <a:pt x="68831" y="0"/>
                </a:cubicBezTo>
                <a:lnTo>
                  <a:pt x="68831" y="3761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" name="Shape 4120"/>
          <p:cNvSpPr/>
          <p:nvPr/>
        </p:nvSpPr>
        <p:spPr>
          <a:xfrm>
            <a:off x="753439" y="2554403"/>
            <a:ext cx="278680" cy="26304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0"/>
                </a:moveTo>
                <a:lnTo>
                  <a:pt x="60000" y="0"/>
                </a:lnTo>
                <a:cubicBezTo>
                  <a:pt x="26750" y="0"/>
                  <a:pt x="0" y="27261"/>
                  <a:pt x="0" y="58853"/>
                </a:cubicBezTo>
                <a:cubicBezTo>
                  <a:pt x="0" y="92484"/>
                  <a:pt x="26750" y="119745"/>
                  <a:pt x="60000" y="119745"/>
                </a:cubicBezTo>
                <a:cubicBezTo>
                  <a:pt x="93000" y="119745"/>
                  <a:pt x="119750" y="92484"/>
                  <a:pt x="119750" y="58853"/>
                </a:cubicBezTo>
                <a:cubicBezTo>
                  <a:pt x="119750" y="27261"/>
                  <a:pt x="93000" y="0"/>
                  <a:pt x="60000" y="0"/>
                </a:cubicBezTo>
                <a:close/>
                <a:moveTo>
                  <a:pt x="86500" y="47643"/>
                </a:moveTo>
                <a:lnTo>
                  <a:pt x="86500" y="47643"/>
                </a:lnTo>
                <a:cubicBezTo>
                  <a:pt x="84250" y="65477"/>
                  <a:pt x="66500" y="81273"/>
                  <a:pt x="62250" y="86114"/>
                </a:cubicBezTo>
                <a:cubicBezTo>
                  <a:pt x="55500" y="88152"/>
                  <a:pt x="51250" y="83566"/>
                  <a:pt x="48750" y="81273"/>
                </a:cubicBezTo>
                <a:cubicBezTo>
                  <a:pt x="46750" y="76687"/>
                  <a:pt x="42250" y="51974"/>
                  <a:pt x="40000" y="49681"/>
                </a:cubicBezTo>
                <a:cubicBezTo>
                  <a:pt x="37750" y="49681"/>
                  <a:pt x="33500" y="51974"/>
                  <a:pt x="33500" y="51974"/>
                </a:cubicBezTo>
                <a:cubicBezTo>
                  <a:pt x="31000" y="49681"/>
                  <a:pt x="31000" y="49681"/>
                  <a:pt x="31000" y="49681"/>
                </a:cubicBezTo>
                <a:cubicBezTo>
                  <a:pt x="31000" y="49681"/>
                  <a:pt x="40000" y="38471"/>
                  <a:pt x="48750" y="36178"/>
                </a:cubicBezTo>
                <a:cubicBezTo>
                  <a:pt x="55500" y="34140"/>
                  <a:pt x="55500" y="47643"/>
                  <a:pt x="57750" y="56560"/>
                </a:cubicBezTo>
                <a:cubicBezTo>
                  <a:pt x="60000" y="63184"/>
                  <a:pt x="60000" y="67770"/>
                  <a:pt x="62250" y="67770"/>
                </a:cubicBezTo>
                <a:cubicBezTo>
                  <a:pt x="64500" y="67770"/>
                  <a:pt x="66500" y="63184"/>
                  <a:pt x="71000" y="56560"/>
                </a:cubicBezTo>
                <a:cubicBezTo>
                  <a:pt x="73250" y="51974"/>
                  <a:pt x="68750" y="45350"/>
                  <a:pt x="64500" y="49681"/>
                </a:cubicBezTo>
                <a:cubicBezTo>
                  <a:pt x="66500" y="34140"/>
                  <a:pt x="91000" y="29554"/>
                  <a:pt x="86500" y="4764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" name="Shape 4147"/>
          <p:cNvSpPr/>
          <p:nvPr/>
        </p:nvSpPr>
        <p:spPr>
          <a:xfrm>
            <a:off x="3140021" y="2473795"/>
            <a:ext cx="268484" cy="20621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40" y="14438"/>
                </a:moveTo>
                <a:lnTo>
                  <a:pt x="119740" y="14438"/>
                </a:lnTo>
                <a:cubicBezTo>
                  <a:pt x="115064" y="17326"/>
                  <a:pt x="110389" y="20213"/>
                  <a:pt x="105974" y="20213"/>
                </a:cubicBezTo>
                <a:cubicBezTo>
                  <a:pt x="110389" y="17326"/>
                  <a:pt x="115064" y="11550"/>
                  <a:pt x="115064" y="3208"/>
                </a:cubicBezTo>
                <a:cubicBezTo>
                  <a:pt x="110389" y="6096"/>
                  <a:pt x="105974" y="8663"/>
                  <a:pt x="101038" y="11550"/>
                </a:cubicBezTo>
                <a:cubicBezTo>
                  <a:pt x="96623" y="6096"/>
                  <a:pt x="89610" y="0"/>
                  <a:pt x="82857" y="0"/>
                </a:cubicBezTo>
                <a:cubicBezTo>
                  <a:pt x="68831" y="0"/>
                  <a:pt x="57402" y="14438"/>
                  <a:pt x="57402" y="31443"/>
                </a:cubicBezTo>
                <a:cubicBezTo>
                  <a:pt x="57402" y="34331"/>
                  <a:pt x="57402" y="37219"/>
                  <a:pt x="59740" y="37219"/>
                </a:cubicBezTo>
                <a:cubicBezTo>
                  <a:pt x="39220" y="37219"/>
                  <a:pt x="20519" y="25989"/>
                  <a:pt x="9090" y="6096"/>
                </a:cubicBezTo>
                <a:cubicBezTo>
                  <a:pt x="6753" y="11550"/>
                  <a:pt x="4415" y="17326"/>
                  <a:pt x="4415" y="23101"/>
                </a:cubicBezTo>
                <a:cubicBezTo>
                  <a:pt x="4415" y="31443"/>
                  <a:pt x="9090" y="42994"/>
                  <a:pt x="15844" y="48449"/>
                </a:cubicBezTo>
                <a:cubicBezTo>
                  <a:pt x="11428" y="45882"/>
                  <a:pt x="9090" y="45882"/>
                  <a:pt x="4415" y="42994"/>
                </a:cubicBezTo>
                <a:lnTo>
                  <a:pt x="4415" y="42994"/>
                </a:lnTo>
                <a:cubicBezTo>
                  <a:pt x="4415" y="57112"/>
                  <a:pt x="13766" y="71229"/>
                  <a:pt x="25454" y="74117"/>
                </a:cubicBezTo>
                <a:cubicBezTo>
                  <a:pt x="23116" y="74117"/>
                  <a:pt x="20519" y="74117"/>
                  <a:pt x="18181" y="74117"/>
                </a:cubicBezTo>
                <a:cubicBezTo>
                  <a:pt x="15844" y="74117"/>
                  <a:pt x="15844" y="74117"/>
                  <a:pt x="13766" y="74117"/>
                </a:cubicBezTo>
                <a:cubicBezTo>
                  <a:pt x="15844" y="85347"/>
                  <a:pt x="25454" y="94331"/>
                  <a:pt x="36883" y="94331"/>
                </a:cubicBezTo>
                <a:cubicBezTo>
                  <a:pt x="27532" y="102352"/>
                  <a:pt x="18181" y="108449"/>
                  <a:pt x="6753" y="108449"/>
                </a:cubicBezTo>
                <a:cubicBezTo>
                  <a:pt x="4415" y="108449"/>
                  <a:pt x="2077" y="108449"/>
                  <a:pt x="0" y="108449"/>
                </a:cubicBezTo>
                <a:cubicBezTo>
                  <a:pt x="11428" y="116791"/>
                  <a:pt x="23116" y="119679"/>
                  <a:pt x="36883" y="119679"/>
                </a:cubicBezTo>
                <a:cubicBezTo>
                  <a:pt x="82857" y="119679"/>
                  <a:pt x="105974" y="74117"/>
                  <a:pt x="105974" y="34331"/>
                </a:cubicBezTo>
                <a:lnTo>
                  <a:pt x="105974" y="31443"/>
                </a:lnTo>
                <a:cubicBezTo>
                  <a:pt x="112727" y="25989"/>
                  <a:pt x="115064" y="23101"/>
                  <a:pt x="119740" y="14438"/>
                </a:cubicBezTo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" name="Shape 4152"/>
          <p:cNvSpPr/>
          <p:nvPr/>
        </p:nvSpPr>
        <p:spPr>
          <a:xfrm>
            <a:off x="4247874" y="2206928"/>
            <a:ext cx="288876" cy="24193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87645" y="61241"/>
                </a:moveTo>
                <a:lnTo>
                  <a:pt x="87645" y="61241"/>
                </a:lnTo>
                <a:cubicBezTo>
                  <a:pt x="85472" y="58758"/>
                  <a:pt x="85472" y="58758"/>
                  <a:pt x="85472" y="56000"/>
                </a:cubicBezTo>
                <a:cubicBezTo>
                  <a:pt x="87645" y="51310"/>
                  <a:pt x="87645" y="46344"/>
                  <a:pt x="85472" y="43862"/>
                </a:cubicBezTo>
                <a:cubicBezTo>
                  <a:pt x="81126" y="36689"/>
                  <a:pt x="72434" y="36689"/>
                  <a:pt x="59637" y="43862"/>
                </a:cubicBezTo>
                <a:cubicBezTo>
                  <a:pt x="59637" y="43862"/>
                  <a:pt x="55533" y="43862"/>
                  <a:pt x="57706" y="41379"/>
                </a:cubicBezTo>
                <a:cubicBezTo>
                  <a:pt x="59637" y="34206"/>
                  <a:pt x="57706" y="29241"/>
                  <a:pt x="55533" y="24551"/>
                </a:cubicBezTo>
                <a:cubicBezTo>
                  <a:pt x="49014" y="17103"/>
                  <a:pt x="31871" y="26758"/>
                  <a:pt x="17142" y="43862"/>
                </a:cubicBezTo>
                <a:cubicBezTo>
                  <a:pt x="6277" y="56000"/>
                  <a:pt x="0" y="68413"/>
                  <a:pt x="0" y="80827"/>
                </a:cubicBezTo>
                <a:cubicBezTo>
                  <a:pt x="0" y="102620"/>
                  <a:pt x="25593" y="119724"/>
                  <a:pt x="49014" y="119724"/>
                </a:cubicBezTo>
                <a:cubicBezTo>
                  <a:pt x="81126" y="119724"/>
                  <a:pt x="102615" y="95448"/>
                  <a:pt x="102615" y="78344"/>
                </a:cubicBezTo>
                <a:cubicBezTo>
                  <a:pt x="102615" y="68413"/>
                  <a:pt x="94164" y="63724"/>
                  <a:pt x="87645" y="61241"/>
                </a:cubicBezTo>
                <a:close/>
                <a:moveTo>
                  <a:pt x="49014" y="107586"/>
                </a:moveTo>
                <a:lnTo>
                  <a:pt x="49014" y="107586"/>
                </a:lnTo>
                <a:cubicBezTo>
                  <a:pt x="29939" y="110068"/>
                  <a:pt x="12796" y="100137"/>
                  <a:pt x="12796" y="85517"/>
                </a:cubicBezTo>
                <a:cubicBezTo>
                  <a:pt x="10623" y="70896"/>
                  <a:pt x="25593" y="58758"/>
                  <a:pt x="44909" y="56000"/>
                </a:cubicBezTo>
                <a:cubicBezTo>
                  <a:pt x="63983" y="53793"/>
                  <a:pt x="81126" y="63724"/>
                  <a:pt x="81126" y="78344"/>
                </a:cubicBezTo>
                <a:cubicBezTo>
                  <a:pt x="83299" y="92965"/>
                  <a:pt x="68329" y="105103"/>
                  <a:pt x="49014" y="107586"/>
                </a:cubicBezTo>
                <a:close/>
                <a:moveTo>
                  <a:pt x="119758" y="41379"/>
                </a:moveTo>
                <a:lnTo>
                  <a:pt x="119758" y="41379"/>
                </a:lnTo>
                <a:cubicBezTo>
                  <a:pt x="119758" y="19586"/>
                  <a:pt x="102615" y="0"/>
                  <a:pt x="83299" y="0"/>
                </a:cubicBezTo>
                <a:cubicBezTo>
                  <a:pt x="81126" y="0"/>
                  <a:pt x="78953" y="2482"/>
                  <a:pt x="78953" y="4965"/>
                </a:cubicBezTo>
                <a:cubicBezTo>
                  <a:pt x="78953" y="7448"/>
                  <a:pt x="81126" y="9931"/>
                  <a:pt x="83299" y="9931"/>
                </a:cubicBezTo>
                <a:cubicBezTo>
                  <a:pt x="98269" y="9931"/>
                  <a:pt x="111066" y="24551"/>
                  <a:pt x="111066" y="41379"/>
                </a:cubicBezTo>
                <a:cubicBezTo>
                  <a:pt x="111066" y="43862"/>
                  <a:pt x="113239" y="46344"/>
                  <a:pt x="115412" y="46344"/>
                </a:cubicBezTo>
                <a:cubicBezTo>
                  <a:pt x="117585" y="46344"/>
                  <a:pt x="119758" y="43862"/>
                  <a:pt x="119758" y="41379"/>
                </a:cubicBezTo>
                <a:close/>
                <a:moveTo>
                  <a:pt x="102615" y="41379"/>
                </a:moveTo>
                <a:lnTo>
                  <a:pt x="102615" y="41379"/>
                </a:lnTo>
                <a:cubicBezTo>
                  <a:pt x="100442" y="29241"/>
                  <a:pt x="94164" y="22068"/>
                  <a:pt x="83299" y="19586"/>
                </a:cubicBezTo>
                <a:cubicBezTo>
                  <a:pt x="81126" y="19586"/>
                  <a:pt x="78953" y="22068"/>
                  <a:pt x="78953" y="24551"/>
                </a:cubicBezTo>
                <a:cubicBezTo>
                  <a:pt x="78953" y="26758"/>
                  <a:pt x="78953" y="29241"/>
                  <a:pt x="83299" y="29241"/>
                </a:cubicBezTo>
                <a:cubicBezTo>
                  <a:pt x="87645" y="31724"/>
                  <a:pt x="94164" y="36689"/>
                  <a:pt x="94164" y="43862"/>
                </a:cubicBezTo>
                <a:cubicBezTo>
                  <a:pt x="94164" y="46344"/>
                  <a:pt x="96096" y="46344"/>
                  <a:pt x="100442" y="46344"/>
                </a:cubicBezTo>
                <a:cubicBezTo>
                  <a:pt x="102615" y="46344"/>
                  <a:pt x="102615" y="43862"/>
                  <a:pt x="102615" y="41379"/>
                </a:cubicBezTo>
                <a:close/>
                <a:moveTo>
                  <a:pt x="38390" y="70896"/>
                </a:moveTo>
                <a:lnTo>
                  <a:pt x="38390" y="70896"/>
                </a:lnTo>
                <a:cubicBezTo>
                  <a:pt x="31871" y="70896"/>
                  <a:pt x="25593" y="78344"/>
                  <a:pt x="27766" y="85517"/>
                </a:cubicBezTo>
                <a:cubicBezTo>
                  <a:pt x="29939" y="92965"/>
                  <a:pt x="36217" y="97655"/>
                  <a:pt x="44909" y="97655"/>
                </a:cubicBezTo>
                <a:cubicBezTo>
                  <a:pt x="51187" y="95448"/>
                  <a:pt x="57706" y="88000"/>
                  <a:pt x="55533" y="80827"/>
                </a:cubicBezTo>
                <a:cubicBezTo>
                  <a:pt x="53360" y="73379"/>
                  <a:pt x="46841" y="68413"/>
                  <a:pt x="38390" y="70896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" name="Shape 3873"/>
          <p:cNvSpPr/>
          <p:nvPr/>
        </p:nvSpPr>
        <p:spPr>
          <a:xfrm>
            <a:off x="2092382" y="1634007"/>
            <a:ext cx="264440" cy="2010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0" y="26390"/>
                </a:moveTo>
                <a:lnTo>
                  <a:pt x="119800" y="26390"/>
                </a:lnTo>
                <a:lnTo>
                  <a:pt x="119800" y="26390"/>
                </a:lnTo>
                <a:cubicBezTo>
                  <a:pt x="102857" y="72199"/>
                  <a:pt x="102857" y="72199"/>
                  <a:pt x="102857" y="72199"/>
                </a:cubicBezTo>
                <a:lnTo>
                  <a:pt x="102857" y="72199"/>
                </a:lnTo>
                <a:cubicBezTo>
                  <a:pt x="101461" y="75684"/>
                  <a:pt x="100066" y="77427"/>
                  <a:pt x="98671" y="77427"/>
                </a:cubicBezTo>
                <a:lnTo>
                  <a:pt x="98671" y="77427"/>
                </a:lnTo>
                <a:cubicBezTo>
                  <a:pt x="49235" y="80912"/>
                  <a:pt x="49235" y="80912"/>
                  <a:pt x="49235" y="80912"/>
                </a:cubicBezTo>
                <a:cubicBezTo>
                  <a:pt x="52026" y="91618"/>
                  <a:pt x="52026" y="91618"/>
                  <a:pt x="52026" y="91618"/>
                </a:cubicBezTo>
                <a:cubicBezTo>
                  <a:pt x="105647" y="91618"/>
                  <a:pt x="105647" y="91618"/>
                  <a:pt x="105647" y="91618"/>
                </a:cubicBezTo>
                <a:cubicBezTo>
                  <a:pt x="111229" y="91618"/>
                  <a:pt x="117009" y="96846"/>
                  <a:pt x="117009" y="105560"/>
                </a:cubicBezTo>
                <a:cubicBezTo>
                  <a:pt x="117009" y="112780"/>
                  <a:pt x="111229" y="119751"/>
                  <a:pt x="105647" y="119751"/>
                </a:cubicBezTo>
                <a:cubicBezTo>
                  <a:pt x="98671" y="119751"/>
                  <a:pt x="94485" y="112780"/>
                  <a:pt x="94485" y="105560"/>
                </a:cubicBezTo>
                <a:cubicBezTo>
                  <a:pt x="40863" y="105560"/>
                  <a:pt x="40863" y="105560"/>
                  <a:pt x="40863" y="105560"/>
                </a:cubicBezTo>
                <a:cubicBezTo>
                  <a:pt x="40863" y="112780"/>
                  <a:pt x="36677" y="119751"/>
                  <a:pt x="29501" y="119751"/>
                </a:cubicBezTo>
                <a:cubicBezTo>
                  <a:pt x="23920" y="119751"/>
                  <a:pt x="18338" y="112780"/>
                  <a:pt x="18338" y="105560"/>
                </a:cubicBezTo>
                <a:cubicBezTo>
                  <a:pt x="18338" y="96846"/>
                  <a:pt x="23920" y="91618"/>
                  <a:pt x="29501" y="91618"/>
                </a:cubicBezTo>
                <a:cubicBezTo>
                  <a:pt x="40863" y="91618"/>
                  <a:pt x="40863" y="91618"/>
                  <a:pt x="40863" y="91618"/>
                </a:cubicBezTo>
                <a:cubicBezTo>
                  <a:pt x="18338" y="14190"/>
                  <a:pt x="18338" y="14190"/>
                  <a:pt x="18338" y="14190"/>
                </a:cubicBezTo>
                <a:cubicBezTo>
                  <a:pt x="5581" y="14190"/>
                  <a:pt x="5581" y="14190"/>
                  <a:pt x="5581" y="14190"/>
                </a:cubicBezTo>
                <a:cubicBezTo>
                  <a:pt x="2790" y="14190"/>
                  <a:pt x="0" y="10456"/>
                  <a:pt x="0" y="6970"/>
                </a:cubicBezTo>
                <a:cubicBezTo>
                  <a:pt x="0" y="1742"/>
                  <a:pt x="2790" y="0"/>
                  <a:pt x="5581" y="0"/>
                </a:cubicBezTo>
                <a:cubicBezTo>
                  <a:pt x="22524" y="0"/>
                  <a:pt x="22524" y="0"/>
                  <a:pt x="22524" y="0"/>
                </a:cubicBezTo>
                <a:cubicBezTo>
                  <a:pt x="25315" y="0"/>
                  <a:pt x="26710" y="1742"/>
                  <a:pt x="28106" y="3485"/>
                </a:cubicBezTo>
                <a:lnTo>
                  <a:pt x="28106" y="3485"/>
                </a:lnTo>
                <a:cubicBezTo>
                  <a:pt x="31096" y="15933"/>
                  <a:pt x="31096" y="15933"/>
                  <a:pt x="31096" y="15933"/>
                </a:cubicBezTo>
                <a:cubicBezTo>
                  <a:pt x="114019" y="15933"/>
                  <a:pt x="114019" y="15933"/>
                  <a:pt x="114019" y="15933"/>
                </a:cubicBezTo>
                <a:cubicBezTo>
                  <a:pt x="118405" y="15933"/>
                  <a:pt x="119800" y="19419"/>
                  <a:pt x="119800" y="22904"/>
                </a:cubicBezTo>
                <a:cubicBezTo>
                  <a:pt x="119800" y="24647"/>
                  <a:pt x="119800" y="24647"/>
                  <a:pt x="119800" y="26390"/>
                </a:cubicBezTo>
                <a:close/>
                <a:moveTo>
                  <a:pt x="35282" y="29875"/>
                </a:moveTo>
                <a:lnTo>
                  <a:pt x="35282" y="29875"/>
                </a:lnTo>
                <a:cubicBezTo>
                  <a:pt x="45049" y="66970"/>
                  <a:pt x="45049" y="66970"/>
                  <a:pt x="45049" y="66970"/>
                </a:cubicBezTo>
                <a:cubicBezTo>
                  <a:pt x="94485" y="63485"/>
                  <a:pt x="94485" y="63485"/>
                  <a:pt x="94485" y="63485"/>
                </a:cubicBezTo>
                <a:cubicBezTo>
                  <a:pt x="105647" y="29875"/>
                  <a:pt x="105647" y="29875"/>
                  <a:pt x="105647" y="29875"/>
                </a:cubicBezTo>
                <a:lnTo>
                  <a:pt x="35282" y="2987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" name="Shape 3898"/>
          <p:cNvSpPr/>
          <p:nvPr/>
        </p:nvSpPr>
        <p:spPr>
          <a:xfrm>
            <a:off x="3292736" y="1272484"/>
            <a:ext cx="260580" cy="22501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3949" y="36424"/>
                </a:moveTo>
                <a:lnTo>
                  <a:pt x="113949" y="36424"/>
                </a:lnTo>
                <a:cubicBezTo>
                  <a:pt x="99831" y="22122"/>
                  <a:pt x="81277" y="12737"/>
                  <a:pt x="59899" y="12737"/>
                </a:cubicBezTo>
                <a:cubicBezTo>
                  <a:pt x="39932" y="12737"/>
                  <a:pt x="21378" y="22122"/>
                  <a:pt x="7058" y="36424"/>
                </a:cubicBezTo>
                <a:cubicBezTo>
                  <a:pt x="0" y="26815"/>
                  <a:pt x="0" y="26815"/>
                  <a:pt x="0" y="26815"/>
                </a:cubicBezTo>
                <a:cubicBezTo>
                  <a:pt x="15731" y="9608"/>
                  <a:pt x="37109" y="0"/>
                  <a:pt x="59899" y="0"/>
                </a:cubicBezTo>
                <a:cubicBezTo>
                  <a:pt x="84100" y="0"/>
                  <a:pt x="105478" y="9608"/>
                  <a:pt x="119798" y="26815"/>
                </a:cubicBezTo>
                <a:lnTo>
                  <a:pt x="113949" y="36424"/>
                </a:lnTo>
                <a:close/>
                <a:moveTo>
                  <a:pt x="59899" y="31731"/>
                </a:moveTo>
                <a:lnTo>
                  <a:pt x="59899" y="31731"/>
                </a:lnTo>
                <a:cubicBezTo>
                  <a:pt x="77042" y="31731"/>
                  <a:pt x="92571" y="39553"/>
                  <a:pt x="102655" y="52067"/>
                </a:cubicBezTo>
                <a:cubicBezTo>
                  <a:pt x="95596" y="61675"/>
                  <a:pt x="95596" y="61675"/>
                  <a:pt x="95596" y="61675"/>
                </a:cubicBezTo>
                <a:cubicBezTo>
                  <a:pt x="86924" y="50502"/>
                  <a:pt x="74218" y="44245"/>
                  <a:pt x="59899" y="44245"/>
                </a:cubicBezTo>
                <a:cubicBezTo>
                  <a:pt x="45579" y="44245"/>
                  <a:pt x="34285" y="50502"/>
                  <a:pt x="25613" y="61675"/>
                </a:cubicBezTo>
                <a:cubicBezTo>
                  <a:pt x="18554" y="52067"/>
                  <a:pt x="18554" y="52067"/>
                  <a:pt x="18554" y="52067"/>
                </a:cubicBezTo>
                <a:cubicBezTo>
                  <a:pt x="28436" y="39553"/>
                  <a:pt x="44168" y="31731"/>
                  <a:pt x="59899" y="31731"/>
                </a:cubicBezTo>
                <a:close/>
                <a:moveTo>
                  <a:pt x="59899" y="63240"/>
                </a:moveTo>
                <a:lnTo>
                  <a:pt x="59899" y="63240"/>
                </a:lnTo>
                <a:cubicBezTo>
                  <a:pt x="69781" y="63240"/>
                  <a:pt x="79865" y="69273"/>
                  <a:pt x="85512" y="77094"/>
                </a:cubicBezTo>
                <a:cubicBezTo>
                  <a:pt x="78453" y="86703"/>
                  <a:pt x="78453" y="86703"/>
                  <a:pt x="78453" y="86703"/>
                </a:cubicBezTo>
                <a:cubicBezTo>
                  <a:pt x="74218" y="80446"/>
                  <a:pt x="68369" y="75530"/>
                  <a:pt x="59899" y="75530"/>
                </a:cubicBezTo>
                <a:cubicBezTo>
                  <a:pt x="52840" y="75530"/>
                  <a:pt x="45579" y="80446"/>
                  <a:pt x="41344" y="86703"/>
                </a:cubicBezTo>
                <a:cubicBezTo>
                  <a:pt x="35697" y="77094"/>
                  <a:pt x="35697" y="77094"/>
                  <a:pt x="35697" y="77094"/>
                </a:cubicBezTo>
                <a:cubicBezTo>
                  <a:pt x="41344" y="69273"/>
                  <a:pt x="50016" y="63240"/>
                  <a:pt x="59899" y="63240"/>
                </a:cubicBezTo>
                <a:close/>
                <a:moveTo>
                  <a:pt x="59899" y="94525"/>
                </a:moveTo>
                <a:lnTo>
                  <a:pt x="59899" y="94525"/>
                </a:lnTo>
                <a:cubicBezTo>
                  <a:pt x="66957" y="94525"/>
                  <a:pt x="71193" y="101005"/>
                  <a:pt x="71193" y="107262"/>
                </a:cubicBezTo>
                <a:cubicBezTo>
                  <a:pt x="71193" y="113519"/>
                  <a:pt x="66957" y="119776"/>
                  <a:pt x="59899" y="119776"/>
                </a:cubicBezTo>
                <a:cubicBezTo>
                  <a:pt x="54252" y="119776"/>
                  <a:pt x="48403" y="113519"/>
                  <a:pt x="48403" y="107262"/>
                </a:cubicBezTo>
                <a:cubicBezTo>
                  <a:pt x="48403" y="101005"/>
                  <a:pt x="54252" y="94525"/>
                  <a:pt x="59899" y="9452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" name="Shape 3929"/>
          <p:cNvSpPr/>
          <p:nvPr/>
        </p:nvSpPr>
        <p:spPr>
          <a:xfrm>
            <a:off x="313903" y="2933739"/>
            <a:ext cx="266370" cy="25083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03028"/>
                </a:moveTo>
                <a:lnTo>
                  <a:pt x="48866" y="110016"/>
                </a:lnTo>
                <a:lnTo>
                  <a:pt x="48866" y="63494"/>
                </a:lnTo>
                <a:lnTo>
                  <a:pt x="0" y="63494"/>
                </a:lnTo>
                <a:lnTo>
                  <a:pt x="0" y="103028"/>
                </a:lnTo>
                <a:close/>
                <a:moveTo>
                  <a:pt x="0" y="56306"/>
                </a:moveTo>
                <a:lnTo>
                  <a:pt x="48866" y="56306"/>
                </a:lnTo>
                <a:lnTo>
                  <a:pt x="48866" y="9783"/>
                </a:lnTo>
                <a:lnTo>
                  <a:pt x="0" y="16971"/>
                </a:lnTo>
                <a:lnTo>
                  <a:pt x="0" y="56306"/>
                </a:lnTo>
                <a:close/>
                <a:moveTo>
                  <a:pt x="54384" y="111414"/>
                </a:moveTo>
                <a:lnTo>
                  <a:pt x="119802" y="119800"/>
                </a:lnTo>
                <a:lnTo>
                  <a:pt x="119802" y="63494"/>
                </a:lnTo>
                <a:lnTo>
                  <a:pt x="54384" y="63494"/>
                </a:lnTo>
                <a:lnTo>
                  <a:pt x="54384" y="111414"/>
                </a:lnTo>
                <a:close/>
                <a:moveTo>
                  <a:pt x="54384" y="9783"/>
                </a:moveTo>
                <a:lnTo>
                  <a:pt x="54384" y="56306"/>
                </a:lnTo>
                <a:lnTo>
                  <a:pt x="119802" y="56306"/>
                </a:lnTo>
                <a:lnTo>
                  <a:pt x="119802" y="0"/>
                </a:lnTo>
                <a:lnTo>
                  <a:pt x="54384" y="978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" name="Shape 3930"/>
          <p:cNvSpPr/>
          <p:nvPr/>
        </p:nvSpPr>
        <p:spPr>
          <a:xfrm>
            <a:off x="2428382" y="1925226"/>
            <a:ext cx="264442" cy="23977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8438" y="60732"/>
                </a:moveTo>
                <a:lnTo>
                  <a:pt x="108438" y="60732"/>
                </a:lnTo>
                <a:lnTo>
                  <a:pt x="108438" y="60732"/>
                </a:lnTo>
                <a:lnTo>
                  <a:pt x="108438" y="60732"/>
                </a:lnTo>
                <a:cubicBezTo>
                  <a:pt x="101461" y="63664"/>
                  <a:pt x="94485" y="66596"/>
                  <a:pt x="87508" y="66596"/>
                </a:cubicBezTo>
                <a:cubicBezTo>
                  <a:pt x="77541" y="66596"/>
                  <a:pt x="70564" y="62198"/>
                  <a:pt x="63388" y="57801"/>
                </a:cubicBezTo>
                <a:lnTo>
                  <a:pt x="63388" y="57801"/>
                </a:lnTo>
                <a:cubicBezTo>
                  <a:pt x="74750" y="13403"/>
                  <a:pt x="74750" y="13403"/>
                  <a:pt x="74750" y="13403"/>
                </a:cubicBezTo>
                <a:cubicBezTo>
                  <a:pt x="78936" y="16335"/>
                  <a:pt x="85913" y="22198"/>
                  <a:pt x="98671" y="22198"/>
                </a:cubicBezTo>
                <a:cubicBezTo>
                  <a:pt x="104252" y="22198"/>
                  <a:pt x="112823" y="20732"/>
                  <a:pt x="119800" y="16335"/>
                </a:cubicBezTo>
                <a:lnTo>
                  <a:pt x="108438" y="60732"/>
                </a:lnTo>
                <a:close/>
                <a:moveTo>
                  <a:pt x="35282" y="42931"/>
                </a:moveTo>
                <a:lnTo>
                  <a:pt x="35282" y="42931"/>
                </a:lnTo>
                <a:lnTo>
                  <a:pt x="35282" y="42931"/>
                </a:lnTo>
                <a:cubicBezTo>
                  <a:pt x="29700" y="42931"/>
                  <a:pt x="22524" y="44397"/>
                  <a:pt x="14152" y="48795"/>
                </a:cubicBezTo>
                <a:cubicBezTo>
                  <a:pt x="23920" y="4397"/>
                  <a:pt x="23920" y="4397"/>
                  <a:pt x="23920" y="4397"/>
                </a:cubicBezTo>
                <a:cubicBezTo>
                  <a:pt x="32491" y="1465"/>
                  <a:pt x="39468" y="0"/>
                  <a:pt x="45049" y="0"/>
                </a:cubicBezTo>
                <a:lnTo>
                  <a:pt x="45049" y="0"/>
                </a:lnTo>
                <a:cubicBezTo>
                  <a:pt x="49435" y="0"/>
                  <a:pt x="52225" y="0"/>
                  <a:pt x="55016" y="0"/>
                </a:cubicBezTo>
                <a:cubicBezTo>
                  <a:pt x="60598" y="2931"/>
                  <a:pt x="67774" y="7329"/>
                  <a:pt x="67774" y="7329"/>
                </a:cubicBezTo>
                <a:lnTo>
                  <a:pt x="67774" y="7329"/>
                </a:lnTo>
                <a:cubicBezTo>
                  <a:pt x="66378" y="16335"/>
                  <a:pt x="59202" y="42931"/>
                  <a:pt x="56411" y="51727"/>
                </a:cubicBezTo>
                <a:cubicBezTo>
                  <a:pt x="50830" y="47329"/>
                  <a:pt x="43654" y="42931"/>
                  <a:pt x="35282" y="42931"/>
                </a:cubicBezTo>
                <a:close/>
                <a:moveTo>
                  <a:pt x="31096" y="53193"/>
                </a:moveTo>
                <a:lnTo>
                  <a:pt x="31096" y="53193"/>
                </a:lnTo>
                <a:cubicBezTo>
                  <a:pt x="32491" y="53193"/>
                  <a:pt x="32491" y="53193"/>
                  <a:pt x="33887" y="53193"/>
                </a:cubicBezTo>
                <a:cubicBezTo>
                  <a:pt x="39468" y="53193"/>
                  <a:pt x="45049" y="56125"/>
                  <a:pt x="49435" y="57801"/>
                </a:cubicBezTo>
                <a:cubicBezTo>
                  <a:pt x="50830" y="59267"/>
                  <a:pt x="53621" y="60732"/>
                  <a:pt x="55016" y="62198"/>
                </a:cubicBezTo>
                <a:cubicBezTo>
                  <a:pt x="53621" y="68062"/>
                  <a:pt x="45049" y="97591"/>
                  <a:pt x="43654" y="106596"/>
                </a:cubicBezTo>
                <a:cubicBezTo>
                  <a:pt x="36677" y="102198"/>
                  <a:pt x="31096" y="97591"/>
                  <a:pt x="21129" y="97591"/>
                </a:cubicBezTo>
                <a:cubicBezTo>
                  <a:pt x="15548" y="97591"/>
                  <a:pt x="8571" y="99267"/>
                  <a:pt x="0" y="102198"/>
                </a:cubicBezTo>
                <a:cubicBezTo>
                  <a:pt x="11362" y="59267"/>
                  <a:pt x="11362" y="59267"/>
                  <a:pt x="11362" y="59267"/>
                </a:cubicBezTo>
                <a:cubicBezTo>
                  <a:pt x="12757" y="59267"/>
                  <a:pt x="14152" y="57801"/>
                  <a:pt x="15548" y="57801"/>
                </a:cubicBezTo>
                <a:cubicBezTo>
                  <a:pt x="18338" y="56125"/>
                  <a:pt x="25514" y="54659"/>
                  <a:pt x="31096" y="53193"/>
                </a:cubicBezTo>
                <a:close/>
                <a:moveTo>
                  <a:pt x="84518" y="75602"/>
                </a:moveTo>
                <a:lnTo>
                  <a:pt x="84518" y="75602"/>
                </a:lnTo>
                <a:cubicBezTo>
                  <a:pt x="91694" y="75602"/>
                  <a:pt x="98671" y="75602"/>
                  <a:pt x="105647" y="70994"/>
                </a:cubicBezTo>
                <a:cubicBezTo>
                  <a:pt x="95880" y="113926"/>
                  <a:pt x="95880" y="113926"/>
                  <a:pt x="95880" y="113926"/>
                </a:cubicBezTo>
                <a:cubicBezTo>
                  <a:pt x="85913" y="118324"/>
                  <a:pt x="78936" y="119790"/>
                  <a:pt x="73355" y="119790"/>
                </a:cubicBezTo>
                <a:cubicBezTo>
                  <a:pt x="63388" y="119790"/>
                  <a:pt x="50830" y="110994"/>
                  <a:pt x="50830" y="110994"/>
                </a:cubicBezTo>
                <a:cubicBezTo>
                  <a:pt x="60598" y="66596"/>
                  <a:pt x="60598" y="66596"/>
                  <a:pt x="60598" y="66596"/>
                </a:cubicBezTo>
                <a:cubicBezTo>
                  <a:pt x="64784" y="69528"/>
                  <a:pt x="71960" y="75602"/>
                  <a:pt x="84518" y="7560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" name="Shape 3932"/>
          <p:cNvSpPr/>
          <p:nvPr/>
        </p:nvSpPr>
        <p:spPr>
          <a:xfrm>
            <a:off x="4536744" y="3164799"/>
            <a:ext cx="245139" cy="254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1753" y="62660"/>
                </a:moveTo>
                <a:lnTo>
                  <a:pt x="101753" y="62660"/>
                </a:lnTo>
                <a:cubicBezTo>
                  <a:pt x="101753" y="80788"/>
                  <a:pt x="119785" y="87684"/>
                  <a:pt x="119785" y="87684"/>
                </a:cubicBezTo>
                <a:cubicBezTo>
                  <a:pt x="119785" y="87684"/>
                  <a:pt x="116779" y="95960"/>
                  <a:pt x="110769" y="104433"/>
                </a:cubicBezTo>
                <a:cubicBezTo>
                  <a:pt x="104758" y="111330"/>
                  <a:pt x="98747" y="118226"/>
                  <a:pt x="89516" y="118226"/>
                </a:cubicBezTo>
                <a:cubicBezTo>
                  <a:pt x="80500" y="118226"/>
                  <a:pt x="77495" y="114088"/>
                  <a:pt x="66762" y="114088"/>
                </a:cubicBezTo>
                <a:cubicBezTo>
                  <a:pt x="56243" y="114088"/>
                  <a:pt x="53023" y="118226"/>
                  <a:pt x="44007" y="118226"/>
                </a:cubicBezTo>
                <a:cubicBezTo>
                  <a:pt x="34991" y="119802"/>
                  <a:pt x="27262" y="111330"/>
                  <a:pt x="21252" y="104433"/>
                </a:cubicBezTo>
                <a:cubicBezTo>
                  <a:pt x="9230" y="89064"/>
                  <a:pt x="0" y="62660"/>
                  <a:pt x="13738" y="44532"/>
                </a:cubicBezTo>
                <a:cubicBezTo>
                  <a:pt x="19749" y="34679"/>
                  <a:pt x="30483" y="29162"/>
                  <a:pt x="41001" y="29162"/>
                </a:cubicBezTo>
                <a:cubicBezTo>
                  <a:pt x="50017" y="29162"/>
                  <a:pt x="59248" y="34679"/>
                  <a:pt x="65259" y="34679"/>
                </a:cubicBezTo>
                <a:cubicBezTo>
                  <a:pt x="69767" y="34679"/>
                  <a:pt x="80500" y="27783"/>
                  <a:pt x="91019" y="29162"/>
                </a:cubicBezTo>
                <a:cubicBezTo>
                  <a:pt x="95527" y="29162"/>
                  <a:pt x="109266" y="30541"/>
                  <a:pt x="116779" y="40394"/>
                </a:cubicBezTo>
                <a:cubicBezTo>
                  <a:pt x="116779" y="40394"/>
                  <a:pt x="101753" y="48669"/>
                  <a:pt x="101753" y="62660"/>
                </a:cubicBezTo>
                <a:close/>
                <a:moveTo>
                  <a:pt x="63756" y="27783"/>
                </a:moveTo>
                <a:lnTo>
                  <a:pt x="63756" y="27783"/>
                </a:lnTo>
                <a:cubicBezTo>
                  <a:pt x="62254" y="20886"/>
                  <a:pt x="66762" y="13990"/>
                  <a:pt x="71270" y="8275"/>
                </a:cubicBezTo>
                <a:cubicBezTo>
                  <a:pt x="75992" y="4137"/>
                  <a:pt x="85008" y="0"/>
                  <a:pt x="91019" y="0"/>
                </a:cubicBezTo>
                <a:cubicBezTo>
                  <a:pt x="92522" y="6896"/>
                  <a:pt x="89516" y="13990"/>
                  <a:pt x="83506" y="19507"/>
                </a:cubicBezTo>
                <a:cubicBezTo>
                  <a:pt x="78998" y="23645"/>
                  <a:pt x="71270" y="27783"/>
                  <a:pt x="63756" y="2778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" name="Shape 3933"/>
          <p:cNvSpPr/>
          <p:nvPr/>
        </p:nvSpPr>
        <p:spPr>
          <a:xfrm>
            <a:off x="5182405" y="2656636"/>
            <a:ext cx="220044" cy="25083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1394" y="81863"/>
                </a:moveTo>
                <a:lnTo>
                  <a:pt x="111394" y="81863"/>
                </a:lnTo>
                <a:cubicBezTo>
                  <a:pt x="108047" y="81863"/>
                  <a:pt x="103027" y="79068"/>
                  <a:pt x="103027" y="74675"/>
                </a:cubicBezTo>
                <a:cubicBezTo>
                  <a:pt x="103027" y="45124"/>
                  <a:pt x="103027" y="45124"/>
                  <a:pt x="103027" y="45124"/>
                </a:cubicBezTo>
                <a:cubicBezTo>
                  <a:pt x="103027" y="40931"/>
                  <a:pt x="108047" y="38136"/>
                  <a:pt x="111394" y="38136"/>
                </a:cubicBezTo>
                <a:cubicBezTo>
                  <a:pt x="116414" y="38136"/>
                  <a:pt x="119760" y="40931"/>
                  <a:pt x="119760" y="45124"/>
                </a:cubicBezTo>
                <a:cubicBezTo>
                  <a:pt x="119760" y="74675"/>
                  <a:pt x="119760" y="74675"/>
                  <a:pt x="119760" y="74675"/>
                </a:cubicBezTo>
                <a:cubicBezTo>
                  <a:pt x="119760" y="79068"/>
                  <a:pt x="116414" y="81863"/>
                  <a:pt x="111394" y="81863"/>
                </a:cubicBezTo>
                <a:close/>
                <a:moveTo>
                  <a:pt x="89402" y="97237"/>
                </a:moveTo>
                <a:lnTo>
                  <a:pt x="89402" y="97237"/>
                </a:lnTo>
                <a:cubicBezTo>
                  <a:pt x="82709" y="97237"/>
                  <a:pt x="82709" y="97237"/>
                  <a:pt x="82709" y="97237"/>
                </a:cubicBezTo>
                <a:cubicBezTo>
                  <a:pt x="84382" y="97237"/>
                  <a:pt x="84382" y="97237"/>
                  <a:pt x="84382" y="98835"/>
                </a:cubicBezTo>
                <a:lnTo>
                  <a:pt x="84382" y="98835"/>
                </a:lnTo>
                <a:cubicBezTo>
                  <a:pt x="84382" y="101630"/>
                  <a:pt x="84382" y="101630"/>
                  <a:pt x="84382" y="101630"/>
                </a:cubicBezTo>
                <a:cubicBezTo>
                  <a:pt x="84382" y="112811"/>
                  <a:pt x="84382" y="112811"/>
                  <a:pt x="84382" y="112811"/>
                </a:cubicBezTo>
                <a:cubicBezTo>
                  <a:pt x="84382" y="117004"/>
                  <a:pt x="79362" y="119800"/>
                  <a:pt x="76015" y="119800"/>
                </a:cubicBezTo>
                <a:cubicBezTo>
                  <a:pt x="70996" y="119800"/>
                  <a:pt x="67410" y="117004"/>
                  <a:pt x="67410" y="112811"/>
                </a:cubicBezTo>
                <a:cubicBezTo>
                  <a:pt x="67410" y="101630"/>
                  <a:pt x="67410" y="101630"/>
                  <a:pt x="67410" y="101630"/>
                </a:cubicBezTo>
                <a:cubicBezTo>
                  <a:pt x="67410" y="98835"/>
                  <a:pt x="67410" y="98835"/>
                  <a:pt x="67410" y="98835"/>
                </a:cubicBezTo>
                <a:lnTo>
                  <a:pt x="67410" y="98835"/>
                </a:lnTo>
                <a:cubicBezTo>
                  <a:pt x="67410" y="97237"/>
                  <a:pt x="67410" y="97237"/>
                  <a:pt x="67410" y="97237"/>
                </a:cubicBezTo>
                <a:cubicBezTo>
                  <a:pt x="52350" y="97237"/>
                  <a:pt x="52350" y="97237"/>
                  <a:pt x="52350" y="97237"/>
                </a:cubicBezTo>
                <a:cubicBezTo>
                  <a:pt x="52350" y="97237"/>
                  <a:pt x="52350" y="97237"/>
                  <a:pt x="52350" y="98835"/>
                </a:cubicBezTo>
                <a:lnTo>
                  <a:pt x="52350" y="98835"/>
                </a:lnTo>
                <a:cubicBezTo>
                  <a:pt x="52350" y="101630"/>
                  <a:pt x="52350" y="101630"/>
                  <a:pt x="52350" y="101630"/>
                </a:cubicBezTo>
                <a:cubicBezTo>
                  <a:pt x="52350" y="112811"/>
                  <a:pt x="52350" y="112811"/>
                  <a:pt x="52350" y="112811"/>
                </a:cubicBezTo>
                <a:cubicBezTo>
                  <a:pt x="52350" y="117004"/>
                  <a:pt x="49003" y="119800"/>
                  <a:pt x="45418" y="119800"/>
                </a:cubicBezTo>
                <a:cubicBezTo>
                  <a:pt x="40398" y="119800"/>
                  <a:pt x="37051" y="117004"/>
                  <a:pt x="37051" y="112811"/>
                </a:cubicBezTo>
                <a:cubicBezTo>
                  <a:pt x="37051" y="101630"/>
                  <a:pt x="37051" y="101630"/>
                  <a:pt x="37051" y="101630"/>
                </a:cubicBezTo>
                <a:cubicBezTo>
                  <a:pt x="37051" y="98835"/>
                  <a:pt x="37051" y="98835"/>
                  <a:pt x="37051" y="98835"/>
                </a:cubicBezTo>
                <a:lnTo>
                  <a:pt x="37051" y="98835"/>
                </a:lnTo>
                <a:cubicBezTo>
                  <a:pt x="37051" y="97237"/>
                  <a:pt x="37051" y="97237"/>
                  <a:pt x="37051" y="97237"/>
                </a:cubicBezTo>
                <a:cubicBezTo>
                  <a:pt x="30358" y="97237"/>
                  <a:pt x="30358" y="97237"/>
                  <a:pt x="30358" y="97237"/>
                </a:cubicBezTo>
                <a:cubicBezTo>
                  <a:pt x="25338" y="97237"/>
                  <a:pt x="21992" y="93044"/>
                  <a:pt x="21992" y="88851"/>
                </a:cubicBezTo>
                <a:cubicBezTo>
                  <a:pt x="21992" y="47920"/>
                  <a:pt x="21992" y="47920"/>
                  <a:pt x="21992" y="47920"/>
                </a:cubicBezTo>
                <a:cubicBezTo>
                  <a:pt x="21992" y="43727"/>
                  <a:pt x="21992" y="43727"/>
                  <a:pt x="21992" y="43727"/>
                </a:cubicBezTo>
                <a:cubicBezTo>
                  <a:pt x="21992" y="38136"/>
                  <a:pt x="21992" y="38136"/>
                  <a:pt x="21992" y="38136"/>
                </a:cubicBezTo>
                <a:cubicBezTo>
                  <a:pt x="23665" y="38136"/>
                  <a:pt x="23665" y="38136"/>
                  <a:pt x="23665" y="38136"/>
                </a:cubicBezTo>
                <a:cubicBezTo>
                  <a:pt x="98007" y="38136"/>
                  <a:pt x="98007" y="38136"/>
                  <a:pt x="98007" y="38136"/>
                </a:cubicBezTo>
                <a:lnTo>
                  <a:pt x="98007" y="38136"/>
                </a:lnTo>
                <a:cubicBezTo>
                  <a:pt x="98007" y="43727"/>
                  <a:pt x="98007" y="43727"/>
                  <a:pt x="98007" y="43727"/>
                </a:cubicBezTo>
                <a:cubicBezTo>
                  <a:pt x="98007" y="47920"/>
                  <a:pt x="98007" y="47920"/>
                  <a:pt x="98007" y="47920"/>
                </a:cubicBezTo>
                <a:cubicBezTo>
                  <a:pt x="98007" y="88851"/>
                  <a:pt x="98007" y="88851"/>
                  <a:pt x="98007" y="88851"/>
                </a:cubicBezTo>
                <a:cubicBezTo>
                  <a:pt x="98007" y="93044"/>
                  <a:pt x="94422" y="97237"/>
                  <a:pt x="89402" y="97237"/>
                </a:cubicBezTo>
                <a:close/>
                <a:moveTo>
                  <a:pt x="42071" y="9783"/>
                </a:moveTo>
                <a:lnTo>
                  <a:pt x="42071" y="9783"/>
                </a:lnTo>
                <a:cubicBezTo>
                  <a:pt x="40398" y="8386"/>
                  <a:pt x="40398" y="8386"/>
                  <a:pt x="40398" y="8386"/>
                </a:cubicBezTo>
                <a:cubicBezTo>
                  <a:pt x="38725" y="5590"/>
                  <a:pt x="38725" y="5590"/>
                  <a:pt x="38725" y="5590"/>
                </a:cubicBezTo>
                <a:cubicBezTo>
                  <a:pt x="35378" y="1397"/>
                  <a:pt x="35378" y="1397"/>
                  <a:pt x="35378" y="1397"/>
                </a:cubicBezTo>
                <a:lnTo>
                  <a:pt x="35378" y="0"/>
                </a:lnTo>
                <a:lnTo>
                  <a:pt x="37051" y="0"/>
                </a:lnTo>
                <a:cubicBezTo>
                  <a:pt x="40398" y="5590"/>
                  <a:pt x="40398" y="5590"/>
                  <a:pt x="40398" y="5590"/>
                </a:cubicBezTo>
                <a:cubicBezTo>
                  <a:pt x="42071" y="6988"/>
                  <a:pt x="42071" y="6988"/>
                  <a:pt x="42071" y="6988"/>
                </a:cubicBezTo>
                <a:cubicBezTo>
                  <a:pt x="43745" y="8386"/>
                  <a:pt x="43745" y="8386"/>
                  <a:pt x="43745" y="8386"/>
                </a:cubicBezTo>
                <a:cubicBezTo>
                  <a:pt x="49003" y="6988"/>
                  <a:pt x="54023" y="6988"/>
                  <a:pt x="60717" y="6988"/>
                </a:cubicBezTo>
                <a:cubicBezTo>
                  <a:pt x="65737" y="6988"/>
                  <a:pt x="70996" y="6988"/>
                  <a:pt x="76015" y="8386"/>
                </a:cubicBezTo>
                <a:cubicBezTo>
                  <a:pt x="77689" y="6988"/>
                  <a:pt x="77689" y="6988"/>
                  <a:pt x="77689" y="6988"/>
                </a:cubicBezTo>
                <a:cubicBezTo>
                  <a:pt x="79362" y="5590"/>
                  <a:pt x="79362" y="5590"/>
                  <a:pt x="79362" y="5590"/>
                </a:cubicBezTo>
                <a:cubicBezTo>
                  <a:pt x="82709" y="0"/>
                  <a:pt x="82709" y="0"/>
                  <a:pt x="82709" y="0"/>
                </a:cubicBezTo>
                <a:lnTo>
                  <a:pt x="84382" y="0"/>
                </a:lnTo>
                <a:cubicBezTo>
                  <a:pt x="86055" y="0"/>
                  <a:pt x="86055" y="1397"/>
                  <a:pt x="86055" y="1397"/>
                </a:cubicBezTo>
                <a:cubicBezTo>
                  <a:pt x="82709" y="5590"/>
                  <a:pt x="82709" y="5590"/>
                  <a:pt x="82709" y="5590"/>
                </a:cubicBezTo>
                <a:cubicBezTo>
                  <a:pt x="81035" y="8386"/>
                  <a:pt x="81035" y="8386"/>
                  <a:pt x="81035" y="8386"/>
                </a:cubicBezTo>
                <a:cubicBezTo>
                  <a:pt x="79362" y="9783"/>
                  <a:pt x="79362" y="9783"/>
                  <a:pt x="79362" y="9783"/>
                </a:cubicBezTo>
                <a:cubicBezTo>
                  <a:pt x="91075" y="14176"/>
                  <a:pt x="98007" y="23960"/>
                  <a:pt x="98007" y="33743"/>
                </a:cubicBezTo>
                <a:cubicBezTo>
                  <a:pt x="21992" y="33743"/>
                  <a:pt x="21992" y="33743"/>
                  <a:pt x="21992" y="33743"/>
                </a:cubicBezTo>
                <a:cubicBezTo>
                  <a:pt x="21992" y="23960"/>
                  <a:pt x="30358" y="14176"/>
                  <a:pt x="42071" y="9783"/>
                </a:cubicBezTo>
                <a:close/>
                <a:moveTo>
                  <a:pt x="76015" y="23960"/>
                </a:moveTo>
                <a:lnTo>
                  <a:pt x="76015" y="23960"/>
                </a:lnTo>
                <a:cubicBezTo>
                  <a:pt x="79362" y="23960"/>
                  <a:pt x="81035" y="22562"/>
                  <a:pt x="81035" y="21164"/>
                </a:cubicBezTo>
                <a:cubicBezTo>
                  <a:pt x="81035" y="18369"/>
                  <a:pt x="79362" y="16971"/>
                  <a:pt x="76015" y="16971"/>
                </a:cubicBezTo>
                <a:cubicBezTo>
                  <a:pt x="74342" y="16971"/>
                  <a:pt x="72669" y="18369"/>
                  <a:pt x="72669" y="21164"/>
                </a:cubicBezTo>
                <a:cubicBezTo>
                  <a:pt x="72669" y="22562"/>
                  <a:pt x="74342" y="23960"/>
                  <a:pt x="76015" y="23960"/>
                </a:cubicBezTo>
                <a:close/>
                <a:moveTo>
                  <a:pt x="43745" y="23960"/>
                </a:moveTo>
                <a:lnTo>
                  <a:pt x="43745" y="23960"/>
                </a:lnTo>
                <a:cubicBezTo>
                  <a:pt x="45418" y="23960"/>
                  <a:pt x="47091" y="22562"/>
                  <a:pt x="47091" y="21164"/>
                </a:cubicBezTo>
                <a:cubicBezTo>
                  <a:pt x="47091" y="18369"/>
                  <a:pt x="45418" y="16971"/>
                  <a:pt x="43745" y="16971"/>
                </a:cubicBezTo>
                <a:cubicBezTo>
                  <a:pt x="42071" y="16971"/>
                  <a:pt x="40398" y="18369"/>
                  <a:pt x="40398" y="21164"/>
                </a:cubicBezTo>
                <a:cubicBezTo>
                  <a:pt x="40398" y="22562"/>
                  <a:pt x="42071" y="23960"/>
                  <a:pt x="43745" y="23960"/>
                </a:cubicBezTo>
                <a:close/>
                <a:moveTo>
                  <a:pt x="8366" y="81863"/>
                </a:moveTo>
                <a:lnTo>
                  <a:pt x="8366" y="81863"/>
                </a:lnTo>
                <a:cubicBezTo>
                  <a:pt x="5019" y="81863"/>
                  <a:pt x="0" y="79068"/>
                  <a:pt x="0" y="74675"/>
                </a:cubicBezTo>
                <a:cubicBezTo>
                  <a:pt x="0" y="45124"/>
                  <a:pt x="0" y="45124"/>
                  <a:pt x="0" y="45124"/>
                </a:cubicBezTo>
                <a:cubicBezTo>
                  <a:pt x="0" y="40931"/>
                  <a:pt x="5019" y="38136"/>
                  <a:pt x="8366" y="38136"/>
                </a:cubicBezTo>
                <a:cubicBezTo>
                  <a:pt x="13386" y="38136"/>
                  <a:pt x="16733" y="40931"/>
                  <a:pt x="16733" y="45124"/>
                </a:cubicBezTo>
                <a:cubicBezTo>
                  <a:pt x="16733" y="74675"/>
                  <a:pt x="16733" y="74675"/>
                  <a:pt x="16733" y="74675"/>
                </a:cubicBezTo>
                <a:cubicBezTo>
                  <a:pt x="16733" y="79068"/>
                  <a:pt x="13386" y="81863"/>
                  <a:pt x="8366" y="8186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" name="Shape 3955"/>
          <p:cNvSpPr/>
          <p:nvPr/>
        </p:nvSpPr>
        <p:spPr>
          <a:xfrm>
            <a:off x="1356979" y="1846059"/>
            <a:ext cx="264440" cy="25083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219" y="22562"/>
                </a:moveTo>
                <a:lnTo>
                  <a:pt x="114219" y="22562"/>
                </a:lnTo>
                <a:cubicBezTo>
                  <a:pt x="108438" y="22562"/>
                  <a:pt x="108438" y="22562"/>
                  <a:pt x="108438" y="22562"/>
                </a:cubicBezTo>
                <a:cubicBezTo>
                  <a:pt x="108438" y="53510"/>
                  <a:pt x="108438" y="53510"/>
                  <a:pt x="108438" y="53510"/>
                </a:cubicBezTo>
                <a:cubicBezTo>
                  <a:pt x="108438" y="80266"/>
                  <a:pt x="108438" y="80266"/>
                  <a:pt x="108438" y="80266"/>
                </a:cubicBezTo>
                <a:cubicBezTo>
                  <a:pt x="108438" y="86056"/>
                  <a:pt x="108438" y="86056"/>
                  <a:pt x="108438" y="86056"/>
                </a:cubicBezTo>
                <a:cubicBezTo>
                  <a:pt x="108438" y="88851"/>
                  <a:pt x="105647" y="91647"/>
                  <a:pt x="102857" y="91647"/>
                </a:cubicBezTo>
                <a:cubicBezTo>
                  <a:pt x="73355" y="91647"/>
                  <a:pt x="73355" y="91647"/>
                  <a:pt x="73355" y="91647"/>
                </a:cubicBezTo>
                <a:cubicBezTo>
                  <a:pt x="91694" y="110016"/>
                  <a:pt x="91694" y="110016"/>
                  <a:pt x="91694" y="110016"/>
                </a:cubicBezTo>
                <a:lnTo>
                  <a:pt x="91694" y="110016"/>
                </a:lnTo>
                <a:cubicBezTo>
                  <a:pt x="93089" y="111414"/>
                  <a:pt x="93089" y="112811"/>
                  <a:pt x="93089" y="114209"/>
                </a:cubicBezTo>
                <a:cubicBezTo>
                  <a:pt x="93089" y="117004"/>
                  <a:pt x="91694" y="119800"/>
                  <a:pt x="87308" y="119800"/>
                </a:cubicBezTo>
                <a:cubicBezTo>
                  <a:pt x="85913" y="119800"/>
                  <a:pt x="84518" y="119800"/>
                  <a:pt x="84518" y="118402"/>
                </a:cubicBezTo>
                <a:lnTo>
                  <a:pt x="84518" y="118402"/>
                </a:lnTo>
                <a:cubicBezTo>
                  <a:pt x="64784" y="100232"/>
                  <a:pt x="64784" y="100232"/>
                  <a:pt x="64784" y="100232"/>
                </a:cubicBezTo>
                <a:cubicBezTo>
                  <a:pt x="64784" y="114209"/>
                  <a:pt x="64784" y="114209"/>
                  <a:pt x="64784" y="114209"/>
                </a:cubicBezTo>
                <a:cubicBezTo>
                  <a:pt x="64784" y="117004"/>
                  <a:pt x="63388" y="119800"/>
                  <a:pt x="59202" y="119800"/>
                </a:cubicBezTo>
                <a:cubicBezTo>
                  <a:pt x="56411" y="119800"/>
                  <a:pt x="53621" y="117004"/>
                  <a:pt x="53621" y="114209"/>
                </a:cubicBezTo>
                <a:cubicBezTo>
                  <a:pt x="53621" y="100232"/>
                  <a:pt x="53621" y="100232"/>
                  <a:pt x="53621" y="100232"/>
                </a:cubicBezTo>
                <a:cubicBezTo>
                  <a:pt x="35282" y="118402"/>
                  <a:pt x="35282" y="118402"/>
                  <a:pt x="35282" y="118402"/>
                </a:cubicBezTo>
                <a:lnTo>
                  <a:pt x="35282" y="118402"/>
                </a:lnTo>
                <a:cubicBezTo>
                  <a:pt x="33887" y="119800"/>
                  <a:pt x="32491" y="119800"/>
                  <a:pt x="31096" y="119800"/>
                </a:cubicBezTo>
                <a:cubicBezTo>
                  <a:pt x="28305" y="119800"/>
                  <a:pt x="25315" y="117004"/>
                  <a:pt x="25315" y="114209"/>
                </a:cubicBezTo>
                <a:cubicBezTo>
                  <a:pt x="25315" y="112811"/>
                  <a:pt x="26910" y="111414"/>
                  <a:pt x="28305" y="110016"/>
                </a:cubicBezTo>
                <a:lnTo>
                  <a:pt x="28305" y="110016"/>
                </a:lnTo>
                <a:cubicBezTo>
                  <a:pt x="46445" y="91647"/>
                  <a:pt x="46445" y="91647"/>
                  <a:pt x="46445" y="91647"/>
                </a:cubicBezTo>
                <a:cubicBezTo>
                  <a:pt x="16943" y="91647"/>
                  <a:pt x="16943" y="91647"/>
                  <a:pt x="16943" y="91647"/>
                </a:cubicBezTo>
                <a:cubicBezTo>
                  <a:pt x="12757" y="91647"/>
                  <a:pt x="11362" y="88851"/>
                  <a:pt x="11362" y="86056"/>
                </a:cubicBezTo>
                <a:cubicBezTo>
                  <a:pt x="11362" y="80266"/>
                  <a:pt x="11362" y="80266"/>
                  <a:pt x="11362" y="80266"/>
                </a:cubicBezTo>
                <a:cubicBezTo>
                  <a:pt x="11362" y="53510"/>
                  <a:pt x="11362" y="53510"/>
                  <a:pt x="11362" y="53510"/>
                </a:cubicBezTo>
                <a:cubicBezTo>
                  <a:pt x="11362" y="22562"/>
                  <a:pt x="11362" y="22562"/>
                  <a:pt x="11362" y="22562"/>
                </a:cubicBezTo>
                <a:cubicBezTo>
                  <a:pt x="5780" y="22562"/>
                  <a:pt x="5780" y="22562"/>
                  <a:pt x="5780" y="22562"/>
                </a:cubicBezTo>
                <a:cubicBezTo>
                  <a:pt x="1395" y="22562"/>
                  <a:pt x="0" y="19567"/>
                  <a:pt x="0" y="16772"/>
                </a:cubicBezTo>
                <a:cubicBezTo>
                  <a:pt x="0" y="12579"/>
                  <a:pt x="1395" y="11181"/>
                  <a:pt x="5780" y="11181"/>
                </a:cubicBezTo>
                <a:cubicBezTo>
                  <a:pt x="53621" y="11181"/>
                  <a:pt x="53621" y="11181"/>
                  <a:pt x="53621" y="11181"/>
                </a:cubicBezTo>
                <a:cubicBezTo>
                  <a:pt x="53621" y="5590"/>
                  <a:pt x="53621" y="5590"/>
                  <a:pt x="53621" y="5590"/>
                </a:cubicBezTo>
                <a:cubicBezTo>
                  <a:pt x="53621" y="1397"/>
                  <a:pt x="56411" y="0"/>
                  <a:pt x="59202" y="0"/>
                </a:cubicBezTo>
                <a:cubicBezTo>
                  <a:pt x="63388" y="0"/>
                  <a:pt x="64784" y="1397"/>
                  <a:pt x="64784" y="5590"/>
                </a:cubicBezTo>
                <a:cubicBezTo>
                  <a:pt x="64784" y="11181"/>
                  <a:pt x="64784" y="11181"/>
                  <a:pt x="64784" y="11181"/>
                </a:cubicBezTo>
                <a:cubicBezTo>
                  <a:pt x="114219" y="11181"/>
                  <a:pt x="114219" y="11181"/>
                  <a:pt x="114219" y="11181"/>
                </a:cubicBezTo>
                <a:cubicBezTo>
                  <a:pt x="117009" y="11181"/>
                  <a:pt x="119800" y="12579"/>
                  <a:pt x="119800" y="16772"/>
                </a:cubicBezTo>
                <a:cubicBezTo>
                  <a:pt x="119800" y="19567"/>
                  <a:pt x="117009" y="22562"/>
                  <a:pt x="114219" y="22562"/>
                </a:cubicBezTo>
                <a:close/>
                <a:moveTo>
                  <a:pt x="97275" y="47920"/>
                </a:moveTo>
                <a:lnTo>
                  <a:pt x="97275" y="47920"/>
                </a:lnTo>
                <a:cubicBezTo>
                  <a:pt x="97275" y="42329"/>
                  <a:pt x="97275" y="42329"/>
                  <a:pt x="97275" y="42329"/>
                </a:cubicBezTo>
                <a:cubicBezTo>
                  <a:pt x="97275" y="22562"/>
                  <a:pt x="97275" y="22562"/>
                  <a:pt x="97275" y="22562"/>
                </a:cubicBezTo>
                <a:cubicBezTo>
                  <a:pt x="22524" y="22562"/>
                  <a:pt x="22524" y="22562"/>
                  <a:pt x="22524" y="22562"/>
                </a:cubicBezTo>
                <a:cubicBezTo>
                  <a:pt x="22524" y="42329"/>
                  <a:pt x="22524" y="42329"/>
                  <a:pt x="22524" y="42329"/>
                </a:cubicBezTo>
                <a:cubicBezTo>
                  <a:pt x="22524" y="47920"/>
                  <a:pt x="22524" y="47920"/>
                  <a:pt x="22524" y="47920"/>
                </a:cubicBezTo>
                <a:cubicBezTo>
                  <a:pt x="22524" y="80266"/>
                  <a:pt x="22524" y="80266"/>
                  <a:pt x="22524" y="80266"/>
                </a:cubicBezTo>
                <a:cubicBezTo>
                  <a:pt x="97275" y="80266"/>
                  <a:pt x="97275" y="80266"/>
                  <a:pt x="97275" y="80266"/>
                </a:cubicBezTo>
                <a:lnTo>
                  <a:pt x="97275" y="4792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" name="Shape 3628"/>
          <p:cNvSpPr/>
          <p:nvPr/>
        </p:nvSpPr>
        <p:spPr>
          <a:xfrm>
            <a:off x="435104" y="3384909"/>
            <a:ext cx="262426" cy="25075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965" y="0"/>
                </a:moveTo>
                <a:lnTo>
                  <a:pt x="102965" y="0"/>
                </a:lnTo>
                <a:cubicBezTo>
                  <a:pt x="13817" y="0"/>
                  <a:pt x="13817" y="0"/>
                  <a:pt x="13817" y="0"/>
                </a:cubicBezTo>
                <a:cubicBezTo>
                  <a:pt x="5488" y="0"/>
                  <a:pt x="0" y="8328"/>
                  <a:pt x="0" y="16656"/>
                </a:cubicBezTo>
                <a:cubicBezTo>
                  <a:pt x="0" y="105993"/>
                  <a:pt x="0" y="105993"/>
                  <a:pt x="0" y="105993"/>
                </a:cubicBezTo>
                <a:cubicBezTo>
                  <a:pt x="0" y="114321"/>
                  <a:pt x="5488" y="119810"/>
                  <a:pt x="13817" y="119810"/>
                </a:cubicBezTo>
                <a:cubicBezTo>
                  <a:pt x="102965" y="119810"/>
                  <a:pt x="102965" y="119810"/>
                  <a:pt x="102965" y="119810"/>
                </a:cubicBezTo>
                <a:cubicBezTo>
                  <a:pt x="111293" y="119810"/>
                  <a:pt x="119810" y="114321"/>
                  <a:pt x="119810" y="105993"/>
                </a:cubicBezTo>
                <a:cubicBezTo>
                  <a:pt x="119810" y="16656"/>
                  <a:pt x="119810" y="16656"/>
                  <a:pt x="119810" y="16656"/>
                </a:cubicBezTo>
                <a:cubicBezTo>
                  <a:pt x="119810" y="8328"/>
                  <a:pt x="111293" y="0"/>
                  <a:pt x="102965" y="0"/>
                </a:cubicBezTo>
                <a:close/>
                <a:moveTo>
                  <a:pt x="30662" y="8328"/>
                </a:moveTo>
                <a:lnTo>
                  <a:pt x="30662" y="8328"/>
                </a:lnTo>
                <a:cubicBezTo>
                  <a:pt x="30662" y="8328"/>
                  <a:pt x="86309" y="8328"/>
                  <a:pt x="89148" y="8328"/>
                </a:cubicBezTo>
                <a:cubicBezTo>
                  <a:pt x="89148" y="41829"/>
                  <a:pt x="89148" y="41829"/>
                  <a:pt x="89148" y="41829"/>
                </a:cubicBezTo>
                <a:cubicBezTo>
                  <a:pt x="89148" y="44479"/>
                  <a:pt x="86309" y="44479"/>
                  <a:pt x="86309" y="44479"/>
                </a:cubicBezTo>
                <a:cubicBezTo>
                  <a:pt x="33312" y="44479"/>
                  <a:pt x="33312" y="44479"/>
                  <a:pt x="33312" y="44479"/>
                </a:cubicBezTo>
                <a:cubicBezTo>
                  <a:pt x="30662" y="44479"/>
                  <a:pt x="30662" y="44479"/>
                  <a:pt x="30662" y="41829"/>
                </a:cubicBezTo>
                <a:lnTo>
                  <a:pt x="30662" y="8328"/>
                </a:lnTo>
                <a:close/>
                <a:moveTo>
                  <a:pt x="111293" y="105993"/>
                </a:moveTo>
                <a:lnTo>
                  <a:pt x="111293" y="105993"/>
                </a:lnTo>
                <a:cubicBezTo>
                  <a:pt x="111293" y="108643"/>
                  <a:pt x="108643" y="111482"/>
                  <a:pt x="102965" y="111482"/>
                </a:cubicBezTo>
                <a:cubicBezTo>
                  <a:pt x="13817" y="111482"/>
                  <a:pt x="13817" y="111482"/>
                  <a:pt x="13817" y="111482"/>
                </a:cubicBezTo>
                <a:cubicBezTo>
                  <a:pt x="10977" y="111482"/>
                  <a:pt x="8328" y="108643"/>
                  <a:pt x="8328" y="105993"/>
                </a:cubicBezTo>
                <a:cubicBezTo>
                  <a:pt x="8328" y="16656"/>
                  <a:pt x="8328" y="16656"/>
                  <a:pt x="8328" y="16656"/>
                </a:cubicBezTo>
                <a:cubicBezTo>
                  <a:pt x="8328" y="11167"/>
                  <a:pt x="10977" y="8328"/>
                  <a:pt x="13817" y="8328"/>
                </a:cubicBezTo>
                <a:cubicBezTo>
                  <a:pt x="22145" y="8328"/>
                  <a:pt x="22145" y="8328"/>
                  <a:pt x="22145" y="8328"/>
                </a:cubicBezTo>
                <a:cubicBezTo>
                  <a:pt x="22145" y="44479"/>
                  <a:pt x="22145" y="44479"/>
                  <a:pt x="22145" y="44479"/>
                </a:cubicBezTo>
                <a:cubicBezTo>
                  <a:pt x="22145" y="50157"/>
                  <a:pt x="24984" y="52996"/>
                  <a:pt x="30662" y="52996"/>
                </a:cubicBezTo>
                <a:cubicBezTo>
                  <a:pt x="89148" y="52996"/>
                  <a:pt x="89148" y="52996"/>
                  <a:pt x="89148" y="52996"/>
                </a:cubicBezTo>
                <a:cubicBezTo>
                  <a:pt x="91798" y="52996"/>
                  <a:pt x="97476" y="50157"/>
                  <a:pt x="97476" y="44479"/>
                </a:cubicBezTo>
                <a:cubicBezTo>
                  <a:pt x="97476" y="8328"/>
                  <a:pt x="97476" y="8328"/>
                  <a:pt x="97476" y="8328"/>
                </a:cubicBezTo>
                <a:cubicBezTo>
                  <a:pt x="102965" y="8328"/>
                  <a:pt x="102965" y="8328"/>
                  <a:pt x="102965" y="8328"/>
                </a:cubicBezTo>
                <a:cubicBezTo>
                  <a:pt x="108643" y="8328"/>
                  <a:pt x="111293" y="11167"/>
                  <a:pt x="111293" y="16656"/>
                </a:cubicBezTo>
                <a:lnTo>
                  <a:pt x="111293" y="105993"/>
                </a:lnTo>
                <a:close/>
                <a:moveTo>
                  <a:pt x="69463" y="38990"/>
                </a:moveTo>
                <a:lnTo>
                  <a:pt x="69463" y="38990"/>
                </a:lnTo>
                <a:cubicBezTo>
                  <a:pt x="72492" y="38990"/>
                  <a:pt x="75141" y="36340"/>
                  <a:pt x="75141" y="33501"/>
                </a:cubicBezTo>
                <a:cubicBezTo>
                  <a:pt x="75141" y="19495"/>
                  <a:pt x="75141" y="19495"/>
                  <a:pt x="75141" y="19495"/>
                </a:cubicBezTo>
                <a:cubicBezTo>
                  <a:pt x="75141" y="16656"/>
                  <a:pt x="72492" y="16656"/>
                  <a:pt x="69463" y="16656"/>
                </a:cubicBezTo>
                <a:cubicBezTo>
                  <a:pt x="69463" y="16656"/>
                  <a:pt x="66813" y="16656"/>
                  <a:pt x="66813" y="19495"/>
                </a:cubicBezTo>
                <a:cubicBezTo>
                  <a:pt x="66813" y="33501"/>
                  <a:pt x="66813" y="33501"/>
                  <a:pt x="66813" y="33501"/>
                </a:cubicBezTo>
                <a:cubicBezTo>
                  <a:pt x="66813" y="36340"/>
                  <a:pt x="69463" y="38990"/>
                  <a:pt x="69463" y="3899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" name="Shape 3631"/>
          <p:cNvSpPr/>
          <p:nvPr/>
        </p:nvSpPr>
        <p:spPr>
          <a:xfrm>
            <a:off x="3325757" y="2979643"/>
            <a:ext cx="182030" cy="25220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9909" y="0"/>
                </a:moveTo>
                <a:lnTo>
                  <a:pt x="99909" y="0"/>
                </a:lnTo>
                <a:cubicBezTo>
                  <a:pt x="19819" y="0"/>
                  <a:pt x="19819" y="0"/>
                  <a:pt x="19819" y="0"/>
                </a:cubicBezTo>
                <a:cubicBezTo>
                  <a:pt x="7873" y="0"/>
                  <a:pt x="0" y="5678"/>
                  <a:pt x="0" y="14006"/>
                </a:cubicBezTo>
                <a:cubicBezTo>
                  <a:pt x="0" y="103154"/>
                  <a:pt x="0" y="103154"/>
                  <a:pt x="0" y="103154"/>
                </a:cubicBezTo>
                <a:cubicBezTo>
                  <a:pt x="0" y="111482"/>
                  <a:pt x="7873" y="119810"/>
                  <a:pt x="19819" y="119810"/>
                </a:cubicBezTo>
                <a:cubicBezTo>
                  <a:pt x="99909" y="119810"/>
                  <a:pt x="99909" y="119810"/>
                  <a:pt x="99909" y="119810"/>
                </a:cubicBezTo>
                <a:cubicBezTo>
                  <a:pt x="111855" y="119810"/>
                  <a:pt x="119728" y="111482"/>
                  <a:pt x="119728" y="103154"/>
                </a:cubicBezTo>
                <a:cubicBezTo>
                  <a:pt x="119728" y="14006"/>
                  <a:pt x="119728" y="14006"/>
                  <a:pt x="119728" y="14006"/>
                </a:cubicBezTo>
                <a:cubicBezTo>
                  <a:pt x="119728" y="5678"/>
                  <a:pt x="111855" y="0"/>
                  <a:pt x="99909" y="0"/>
                </a:cubicBezTo>
                <a:close/>
                <a:moveTo>
                  <a:pt x="111855" y="103154"/>
                </a:moveTo>
                <a:lnTo>
                  <a:pt x="111855" y="103154"/>
                </a:lnTo>
                <a:cubicBezTo>
                  <a:pt x="111855" y="108643"/>
                  <a:pt x="103710" y="111482"/>
                  <a:pt x="99909" y="111482"/>
                </a:cubicBezTo>
                <a:cubicBezTo>
                  <a:pt x="19819" y="111482"/>
                  <a:pt x="19819" y="111482"/>
                  <a:pt x="19819" y="111482"/>
                </a:cubicBezTo>
                <a:cubicBezTo>
                  <a:pt x="16018" y="111482"/>
                  <a:pt x="7873" y="108643"/>
                  <a:pt x="7873" y="103154"/>
                </a:cubicBezTo>
                <a:cubicBezTo>
                  <a:pt x="7873" y="91987"/>
                  <a:pt x="7873" y="91987"/>
                  <a:pt x="7873" y="91987"/>
                </a:cubicBezTo>
                <a:cubicBezTo>
                  <a:pt x="111855" y="91987"/>
                  <a:pt x="111855" y="91987"/>
                  <a:pt x="111855" y="91987"/>
                </a:cubicBezTo>
                <a:lnTo>
                  <a:pt x="111855" y="103154"/>
                </a:lnTo>
                <a:close/>
                <a:moveTo>
                  <a:pt x="111855" y="86498"/>
                </a:moveTo>
                <a:lnTo>
                  <a:pt x="111855" y="86498"/>
                </a:lnTo>
                <a:cubicBezTo>
                  <a:pt x="7873" y="86498"/>
                  <a:pt x="7873" y="86498"/>
                  <a:pt x="7873" y="86498"/>
                </a:cubicBezTo>
                <a:cubicBezTo>
                  <a:pt x="7873" y="25173"/>
                  <a:pt x="7873" y="25173"/>
                  <a:pt x="7873" y="25173"/>
                </a:cubicBezTo>
                <a:cubicBezTo>
                  <a:pt x="111855" y="25173"/>
                  <a:pt x="111855" y="25173"/>
                  <a:pt x="111855" y="25173"/>
                </a:cubicBezTo>
                <a:lnTo>
                  <a:pt x="111855" y="86498"/>
                </a:lnTo>
                <a:close/>
                <a:moveTo>
                  <a:pt x="111855" y="19495"/>
                </a:moveTo>
                <a:lnTo>
                  <a:pt x="111855" y="19495"/>
                </a:lnTo>
                <a:cubicBezTo>
                  <a:pt x="7873" y="19495"/>
                  <a:pt x="7873" y="19495"/>
                  <a:pt x="7873" y="19495"/>
                </a:cubicBezTo>
                <a:cubicBezTo>
                  <a:pt x="7873" y="14006"/>
                  <a:pt x="7873" y="14006"/>
                  <a:pt x="7873" y="14006"/>
                </a:cubicBezTo>
                <a:cubicBezTo>
                  <a:pt x="7873" y="11167"/>
                  <a:pt x="16018" y="8328"/>
                  <a:pt x="19819" y="8328"/>
                </a:cubicBezTo>
                <a:cubicBezTo>
                  <a:pt x="99909" y="8328"/>
                  <a:pt x="99909" y="8328"/>
                  <a:pt x="99909" y="8328"/>
                </a:cubicBezTo>
                <a:cubicBezTo>
                  <a:pt x="103710" y="8328"/>
                  <a:pt x="111855" y="11167"/>
                  <a:pt x="111855" y="14006"/>
                </a:cubicBezTo>
                <a:lnTo>
                  <a:pt x="111855" y="19495"/>
                </a:lnTo>
                <a:close/>
                <a:moveTo>
                  <a:pt x="60000" y="108643"/>
                </a:moveTo>
                <a:lnTo>
                  <a:pt x="60000" y="108643"/>
                </a:lnTo>
                <a:cubicBezTo>
                  <a:pt x="63800" y="108643"/>
                  <a:pt x="67873" y="105993"/>
                  <a:pt x="67873" y="103154"/>
                </a:cubicBezTo>
                <a:cubicBezTo>
                  <a:pt x="67873" y="100315"/>
                  <a:pt x="63800" y="97665"/>
                  <a:pt x="60000" y="97665"/>
                </a:cubicBezTo>
                <a:cubicBezTo>
                  <a:pt x="55927" y="97665"/>
                  <a:pt x="51855" y="100315"/>
                  <a:pt x="51855" y="103154"/>
                </a:cubicBezTo>
                <a:cubicBezTo>
                  <a:pt x="51855" y="105993"/>
                  <a:pt x="55927" y="108643"/>
                  <a:pt x="60000" y="108643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599758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333333"/>
                </a:solidFill>
                <a:latin typeface="微软雅黑" panose="020B0503020204020204" pitchFamily="34" charset="-122"/>
              </a:rPr>
              <a:t>公司简介</a:t>
            </a:r>
          </a:p>
        </p:txBody>
      </p:sp>
      <p:sp>
        <p:nvSpPr>
          <p:cNvPr id="16389" name="椭圆 39"/>
          <p:cNvSpPr>
            <a:spLocks noChangeArrowheads="1"/>
          </p:cNvSpPr>
          <p:nvPr/>
        </p:nvSpPr>
        <p:spPr bwMode="auto">
          <a:xfrm>
            <a:off x="2225675" y="5424488"/>
            <a:ext cx="1152525" cy="1152525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6390" name="椭圆 42"/>
          <p:cNvSpPr>
            <a:spLocks noChangeArrowheads="1"/>
          </p:cNvSpPr>
          <p:nvPr/>
        </p:nvSpPr>
        <p:spPr bwMode="auto">
          <a:xfrm>
            <a:off x="3508375" y="5424488"/>
            <a:ext cx="1154113" cy="11525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6392" name="椭圆 48"/>
          <p:cNvSpPr>
            <a:spLocks noChangeArrowheads="1"/>
          </p:cNvSpPr>
          <p:nvPr/>
        </p:nvSpPr>
        <p:spPr bwMode="auto">
          <a:xfrm>
            <a:off x="935038" y="5424488"/>
            <a:ext cx="1152525" cy="1152525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6393" name="TextBox 49"/>
          <p:cNvSpPr txBox="1">
            <a:spLocks noChangeArrowheads="1"/>
          </p:cNvSpPr>
          <p:nvPr/>
        </p:nvSpPr>
        <p:spPr bwMode="auto">
          <a:xfrm>
            <a:off x="1033463" y="5535613"/>
            <a:ext cx="9540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F8F8F8"/>
                </a:solidFill>
                <a:latin typeface="微软雅黑" panose="020B0503020204020204" pitchFamily="34" charset="-122"/>
              </a:rPr>
              <a:t>软件开发</a:t>
            </a:r>
          </a:p>
        </p:txBody>
      </p:sp>
      <p:sp>
        <p:nvSpPr>
          <p:cNvPr id="16402" name="TextBox 26"/>
          <p:cNvSpPr txBox="1">
            <a:spLocks noChangeArrowheads="1"/>
          </p:cNvSpPr>
          <p:nvPr/>
        </p:nvSpPr>
        <p:spPr bwMode="auto">
          <a:xfrm>
            <a:off x="2320925" y="5535613"/>
            <a:ext cx="9540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F8F8F8"/>
                </a:solidFill>
                <a:latin typeface="微软雅黑" panose="020B0503020204020204" pitchFamily="34" charset="-122"/>
              </a:rPr>
              <a:t>软件销售</a:t>
            </a:r>
          </a:p>
        </p:txBody>
      </p:sp>
      <p:sp>
        <p:nvSpPr>
          <p:cNvPr id="16403" name="TextBox 27"/>
          <p:cNvSpPr txBox="1">
            <a:spLocks noChangeArrowheads="1"/>
          </p:cNvSpPr>
          <p:nvPr/>
        </p:nvSpPr>
        <p:spPr bwMode="auto">
          <a:xfrm>
            <a:off x="3614738" y="5535613"/>
            <a:ext cx="9540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F8F8F8"/>
                </a:solidFill>
                <a:latin typeface="微软雅黑" panose="020B0503020204020204" pitchFamily="34" charset="-122"/>
              </a:rPr>
              <a:t>软件实施</a:t>
            </a:r>
          </a:p>
        </p:txBody>
      </p:sp>
      <p:sp>
        <p:nvSpPr>
          <p:cNvPr id="21" name="Rectangle 4"/>
          <p:cNvSpPr txBox="1">
            <a:spLocks noChangeArrowheads="1"/>
          </p:cNvSpPr>
          <p:nvPr/>
        </p:nvSpPr>
        <p:spPr bwMode="auto">
          <a:xfrm>
            <a:off x="5611813" y="1268760"/>
            <a:ext cx="5976937" cy="5092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</a:rPr>
              <a:t>深圳市鑫北斗软件开发有限公司是一家专注于企业</a:t>
            </a: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</a:rPr>
              <a:t>ERP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</a:rPr>
              <a:t>开发、销售、实施的国家高新技术企业，鑫北斗软件立足于珠三角中小制造业企业市场，历经三年多的时间，通过其自主开发的鑫北斗</a:t>
            </a: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</a:rPr>
              <a:t>S1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</a:rPr>
              <a:t>、</a:t>
            </a: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</a:rPr>
              <a:t>S2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</a:rPr>
              <a:t>、畅享易管理系统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</a:rPr>
              <a:t>，已在超过三百余家企业中推行自主管理软件产品。</a:t>
            </a:r>
            <a:endParaRPr lang="en-US" altLang="zh-CN" sz="1800" dirty="0" smtClean="0">
              <a:solidFill>
                <a:srgbClr val="0070C0"/>
              </a:solidFill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800" dirty="0" smtClean="0">
              <a:solidFill>
                <a:srgbClr val="0070C0"/>
              </a:solidFill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800" dirty="0" smtClean="0">
              <a:solidFill>
                <a:srgbClr val="0070C0"/>
              </a:solidFill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800" dirty="0" smtClean="0">
              <a:solidFill>
                <a:srgbClr val="0070C0"/>
              </a:solidFill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</a:rPr>
              <a:t>发展历程</a:t>
            </a:r>
            <a:endParaRPr lang="en-US" altLang="zh-CN" sz="1800" dirty="0" smtClean="0">
              <a:solidFill>
                <a:srgbClr val="0070C0"/>
              </a:solidFill>
              <a:latin typeface="+mn-ea"/>
              <a:ea typeface="+mn-ea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</a:rPr>
              <a:t>2013/7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</a:rPr>
              <a:t>：  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鑫北斗软件工作室成立，同年</a:t>
            </a: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8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月份，鑫北斗</a:t>
            </a: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CRM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应用于华兴集团</a:t>
            </a:r>
            <a:endParaRPr lang="en-US" altLang="zh-CN" sz="1800" dirty="0" smtClean="0">
              <a:solidFill>
                <a:srgbClr val="0070C0"/>
              </a:solidFill>
              <a:latin typeface="+mn-ea"/>
              <a:ea typeface="+mn-ea"/>
              <a:sym typeface="Lato Ligh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2014/6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：  鑫北斗软件注册公司，同年</a:t>
            </a: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6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月份，推出鑫北斗</a:t>
            </a: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SCM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管理软件</a:t>
            </a:r>
            <a:endParaRPr lang="en-US" altLang="zh-CN" sz="1800" dirty="0" smtClean="0">
              <a:solidFill>
                <a:srgbClr val="0070C0"/>
              </a:solidFill>
              <a:latin typeface="+mn-ea"/>
              <a:ea typeface="+mn-ea"/>
              <a:sym typeface="Lato Ligh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2015/3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：  推出鑫北斗</a:t>
            </a: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ERP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2015/12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：鑫北斗</a:t>
            </a: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S2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管理系统推向市场</a:t>
            </a:r>
            <a:endParaRPr lang="en-US" altLang="zh-CN" sz="1800" dirty="0" smtClean="0">
              <a:solidFill>
                <a:srgbClr val="0070C0"/>
              </a:solidFill>
              <a:latin typeface="+mn-ea"/>
              <a:ea typeface="+mn-ea"/>
              <a:sym typeface="Lato Ligh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2016/12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：鑫北斗用户突破两百家</a:t>
            </a:r>
            <a:endParaRPr lang="en-US" altLang="zh-CN" sz="1800" dirty="0" smtClean="0">
              <a:solidFill>
                <a:srgbClr val="0070C0"/>
              </a:solidFill>
              <a:latin typeface="+mn-ea"/>
              <a:ea typeface="+mn-ea"/>
              <a:sym typeface="Lato Ligh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2017/9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：  智能货柜项目上线，鑫北斗小程序试运行</a:t>
            </a:r>
            <a:endParaRPr lang="en-US" altLang="zh-CN" sz="1800" dirty="0" smtClean="0">
              <a:solidFill>
                <a:srgbClr val="0070C0"/>
              </a:solidFill>
              <a:latin typeface="+mn-ea"/>
              <a:ea typeface="+mn-ea"/>
              <a:sym typeface="Lato Ligh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CN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2018/5</a:t>
            </a:r>
            <a:r>
              <a:rPr lang="zh-CN" altLang="en-US" sz="1800" dirty="0" smtClean="0">
                <a:solidFill>
                  <a:srgbClr val="0070C0"/>
                </a:solidFill>
                <a:latin typeface="+mn-ea"/>
                <a:ea typeface="+mn-ea"/>
                <a:sym typeface="Lato Light"/>
              </a:rPr>
              <a:t>：畅享易云进销存正式上线</a:t>
            </a:r>
            <a:endParaRPr lang="en-US" altLang="zh-CN" sz="1800" dirty="0" smtClean="0">
              <a:solidFill>
                <a:srgbClr val="0070C0"/>
              </a:solidFill>
              <a:latin typeface="+mn-ea"/>
              <a:ea typeface="+mn-ea"/>
              <a:sym typeface="Lato Light"/>
            </a:endParaRPr>
          </a:p>
        </p:txBody>
      </p:sp>
      <p:pic>
        <p:nvPicPr>
          <p:cNvPr id="15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73" y="1556792"/>
            <a:ext cx="4667076" cy="349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11"/>
          <p:cNvSpPr>
            <a:spLocks/>
          </p:cNvSpPr>
          <p:nvPr/>
        </p:nvSpPr>
        <p:spPr bwMode="auto">
          <a:xfrm>
            <a:off x="4794250" y="86518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39" name="Freeform 10"/>
          <p:cNvSpPr>
            <a:spLocks/>
          </p:cNvSpPr>
          <p:nvPr/>
        </p:nvSpPr>
        <p:spPr bwMode="auto">
          <a:xfrm>
            <a:off x="4630738" y="954088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Rectangle 12"/>
          <p:cNvSpPr>
            <a:spLocks noChangeArrowheads="1"/>
          </p:cNvSpPr>
          <p:nvPr/>
        </p:nvSpPr>
        <p:spPr bwMode="auto">
          <a:xfrm>
            <a:off x="4879975" y="865188"/>
            <a:ext cx="720725" cy="738187"/>
          </a:xfrm>
          <a:prstGeom prst="rect">
            <a:avLst/>
          </a:prstGeom>
          <a:solidFill>
            <a:srgbClr val="0095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41" name="Freeform 11"/>
          <p:cNvSpPr>
            <a:spLocks/>
          </p:cNvSpPr>
          <p:nvPr/>
        </p:nvSpPr>
        <p:spPr bwMode="auto">
          <a:xfrm>
            <a:off x="4794250" y="1885950"/>
            <a:ext cx="892175" cy="112713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2" name="Freeform 10"/>
          <p:cNvSpPr>
            <a:spLocks/>
          </p:cNvSpPr>
          <p:nvPr/>
        </p:nvSpPr>
        <p:spPr bwMode="auto">
          <a:xfrm>
            <a:off x="4630738" y="197485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3" name="Rectangle 12"/>
          <p:cNvSpPr>
            <a:spLocks noChangeArrowheads="1"/>
          </p:cNvSpPr>
          <p:nvPr/>
        </p:nvSpPr>
        <p:spPr bwMode="auto">
          <a:xfrm>
            <a:off x="4879975" y="1885950"/>
            <a:ext cx="720725" cy="7381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44" name="Freeform 11"/>
          <p:cNvSpPr>
            <a:spLocks/>
          </p:cNvSpPr>
          <p:nvPr/>
        </p:nvSpPr>
        <p:spPr bwMode="auto">
          <a:xfrm>
            <a:off x="4794250" y="288448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5" name="Freeform 10"/>
          <p:cNvSpPr>
            <a:spLocks/>
          </p:cNvSpPr>
          <p:nvPr/>
        </p:nvSpPr>
        <p:spPr bwMode="auto">
          <a:xfrm>
            <a:off x="4630738" y="297180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6" name="Rectangle 12"/>
          <p:cNvSpPr>
            <a:spLocks noChangeArrowheads="1"/>
          </p:cNvSpPr>
          <p:nvPr/>
        </p:nvSpPr>
        <p:spPr bwMode="auto">
          <a:xfrm>
            <a:off x="4879975" y="2884488"/>
            <a:ext cx="720725" cy="7381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4794250" y="389413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8" name="Freeform 10"/>
          <p:cNvSpPr>
            <a:spLocks/>
          </p:cNvSpPr>
          <p:nvPr/>
        </p:nvSpPr>
        <p:spPr bwMode="auto">
          <a:xfrm>
            <a:off x="4630738" y="398145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9" name="Rectangle 12"/>
          <p:cNvSpPr>
            <a:spLocks noChangeArrowheads="1"/>
          </p:cNvSpPr>
          <p:nvPr/>
        </p:nvSpPr>
        <p:spPr bwMode="auto">
          <a:xfrm>
            <a:off x="4879975" y="3894138"/>
            <a:ext cx="720725" cy="7381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50" name="Freeform 11"/>
          <p:cNvSpPr>
            <a:spLocks/>
          </p:cNvSpPr>
          <p:nvPr/>
        </p:nvSpPr>
        <p:spPr bwMode="auto">
          <a:xfrm>
            <a:off x="4794250" y="4938713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1" name="Freeform 10"/>
          <p:cNvSpPr>
            <a:spLocks/>
          </p:cNvSpPr>
          <p:nvPr/>
        </p:nvSpPr>
        <p:spPr bwMode="auto">
          <a:xfrm>
            <a:off x="4630738" y="5026025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2" name="Rectangle 12"/>
          <p:cNvSpPr>
            <a:spLocks noChangeArrowheads="1"/>
          </p:cNvSpPr>
          <p:nvPr/>
        </p:nvSpPr>
        <p:spPr bwMode="auto">
          <a:xfrm>
            <a:off x="4879975" y="4938713"/>
            <a:ext cx="720725" cy="7381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53" name="TextBox 105"/>
          <p:cNvSpPr txBox="1">
            <a:spLocks noChangeArrowheads="1"/>
          </p:cNvSpPr>
          <p:nvPr/>
        </p:nvSpPr>
        <p:spPr bwMode="auto">
          <a:xfrm>
            <a:off x="5810250" y="1016000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000" b="1" dirty="0" smtClean="0">
                <a:solidFill>
                  <a:srgbClr val="3C3C3C"/>
                </a:solidFill>
                <a:latin typeface="微软雅黑" panose="020B0503020204020204" pitchFamily="34" charset="-122"/>
              </a:rPr>
              <a:t>企业现状</a:t>
            </a:r>
            <a:endParaRPr lang="zh-CN" altLang="en-US" sz="3000" b="1" dirty="0">
              <a:solidFill>
                <a:srgbClr val="3C3C3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4" name="TextBox 106"/>
          <p:cNvSpPr txBox="1">
            <a:spLocks noChangeArrowheads="1"/>
          </p:cNvSpPr>
          <p:nvPr/>
        </p:nvSpPr>
        <p:spPr bwMode="auto">
          <a:xfrm>
            <a:off x="4987925" y="90805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5" name="TextBox 108"/>
          <p:cNvSpPr txBox="1">
            <a:spLocks noChangeArrowheads="1"/>
          </p:cNvSpPr>
          <p:nvPr/>
        </p:nvSpPr>
        <p:spPr bwMode="auto">
          <a:xfrm>
            <a:off x="5810250" y="2066925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解决方案</a:t>
            </a:r>
            <a:endParaRPr lang="zh-CN" altLang="en-US" sz="3000" b="1" dirty="0">
              <a:solidFill>
                <a:schemeClr val="accent5">
                  <a:lumMod val="20000"/>
                  <a:lumOff val="80000"/>
                </a:schemeClr>
              </a:solidFill>
              <a:latin typeface="微软雅黑" panose="020B0503020204020204" pitchFamily="34" charset="-122"/>
              <a:cs typeface="+mn-cs"/>
            </a:endParaRPr>
          </a:p>
        </p:txBody>
      </p:sp>
      <p:sp>
        <p:nvSpPr>
          <p:cNvPr id="14356" name="TextBox 109"/>
          <p:cNvSpPr txBox="1">
            <a:spLocks noChangeArrowheads="1"/>
          </p:cNvSpPr>
          <p:nvPr/>
        </p:nvSpPr>
        <p:spPr bwMode="auto">
          <a:xfrm>
            <a:off x="4987925" y="1906588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7" name="TextBox 115"/>
          <p:cNvSpPr txBox="1">
            <a:spLocks noChangeArrowheads="1"/>
          </p:cNvSpPr>
          <p:nvPr/>
        </p:nvSpPr>
        <p:spPr bwMode="auto">
          <a:xfrm>
            <a:off x="5810250" y="3011488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系统功能</a:t>
            </a:r>
          </a:p>
        </p:txBody>
      </p:sp>
      <p:sp>
        <p:nvSpPr>
          <p:cNvPr id="14358" name="TextBox 116"/>
          <p:cNvSpPr txBox="1">
            <a:spLocks noChangeArrowheads="1"/>
          </p:cNvSpPr>
          <p:nvPr/>
        </p:nvSpPr>
        <p:spPr bwMode="auto">
          <a:xfrm>
            <a:off x="4987925" y="2903538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9" name="TextBox 117"/>
          <p:cNvSpPr txBox="1">
            <a:spLocks noChangeArrowheads="1"/>
          </p:cNvSpPr>
          <p:nvPr/>
        </p:nvSpPr>
        <p:spPr bwMode="auto">
          <a:xfrm>
            <a:off x="5810250" y="4032250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系统优势</a:t>
            </a:r>
          </a:p>
        </p:txBody>
      </p:sp>
      <p:sp>
        <p:nvSpPr>
          <p:cNvPr id="14360" name="TextBox 118"/>
          <p:cNvSpPr txBox="1">
            <a:spLocks noChangeArrowheads="1"/>
          </p:cNvSpPr>
          <p:nvPr/>
        </p:nvSpPr>
        <p:spPr bwMode="auto">
          <a:xfrm>
            <a:off x="4987925" y="392430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61" name="TextBox 119"/>
          <p:cNvSpPr txBox="1">
            <a:spLocks noChangeArrowheads="1"/>
          </p:cNvSpPr>
          <p:nvPr/>
        </p:nvSpPr>
        <p:spPr bwMode="auto">
          <a:xfrm>
            <a:off x="5810250" y="5106988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实施服务</a:t>
            </a:r>
          </a:p>
        </p:txBody>
      </p:sp>
      <p:sp>
        <p:nvSpPr>
          <p:cNvPr id="14362" name="TextBox 120"/>
          <p:cNvSpPr txBox="1">
            <a:spLocks noChangeArrowheads="1"/>
          </p:cNvSpPr>
          <p:nvPr/>
        </p:nvSpPr>
        <p:spPr bwMode="auto">
          <a:xfrm>
            <a:off x="4987925" y="494665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63" name="Freeform 5"/>
          <p:cNvSpPr>
            <a:spLocks/>
          </p:cNvSpPr>
          <p:nvPr/>
        </p:nvSpPr>
        <p:spPr bwMode="auto">
          <a:xfrm>
            <a:off x="0" y="0"/>
            <a:ext cx="4262438" cy="6872288"/>
          </a:xfrm>
          <a:custGeom>
            <a:avLst/>
            <a:gdLst>
              <a:gd name="T0" fmla="*/ 0 w 5566"/>
              <a:gd name="T1" fmla="*/ 0 h 9000"/>
              <a:gd name="T2" fmla="*/ 2147483646 w 5566"/>
              <a:gd name="T3" fmla="*/ 0 h 9000"/>
              <a:gd name="T4" fmla="*/ 2147483646 w 5566"/>
              <a:gd name="T5" fmla="*/ 2147483646 h 9000"/>
              <a:gd name="T6" fmla="*/ 0 w 5566"/>
              <a:gd name="T7" fmla="*/ 2147483646 h 9000"/>
              <a:gd name="T8" fmla="*/ 0 w 5566"/>
              <a:gd name="T9" fmla="*/ 0 h 9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566" h="9000">
                <a:moveTo>
                  <a:pt x="0" y="0"/>
                </a:moveTo>
                <a:lnTo>
                  <a:pt x="4324" y="0"/>
                </a:lnTo>
                <a:lnTo>
                  <a:pt x="5566" y="9000"/>
                </a:lnTo>
                <a:lnTo>
                  <a:pt x="0" y="9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4" name="Freeform 6"/>
          <p:cNvSpPr>
            <a:spLocks/>
          </p:cNvSpPr>
          <p:nvPr/>
        </p:nvSpPr>
        <p:spPr bwMode="auto">
          <a:xfrm>
            <a:off x="3394075" y="0"/>
            <a:ext cx="1116013" cy="6872288"/>
          </a:xfrm>
          <a:custGeom>
            <a:avLst/>
            <a:gdLst>
              <a:gd name="T0" fmla="*/ 0 w 1457"/>
              <a:gd name="T1" fmla="*/ 0 h 9000"/>
              <a:gd name="T2" fmla="*/ 2147483646 w 1457"/>
              <a:gd name="T3" fmla="*/ 0 h 9000"/>
              <a:gd name="T4" fmla="*/ 2147483646 w 1457"/>
              <a:gd name="T5" fmla="*/ 2147483646 h 9000"/>
              <a:gd name="T6" fmla="*/ 2147483646 w 1457"/>
              <a:gd name="T7" fmla="*/ 2147483646 h 9000"/>
              <a:gd name="T8" fmla="*/ 0 w 1457"/>
              <a:gd name="T9" fmla="*/ 0 h 9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57" h="9000">
                <a:moveTo>
                  <a:pt x="0" y="0"/>
                </a:moveTo>
                <a:lnTo>
                  <a:pt x="224" y="0"/>
                </a:lnTo>
                <a:lnTo>
                  <a:pt x="1457" y="9000"/>
                </a:lnTo>
                <a:lnTo>
                  <a:pt x="1233" y="9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5" name="矩形 12"/>
          <p:cNvSpPr>
            <a:spLocks noChangeArrowheads="1"/>
          </p:cNvSpPr>
          <p:nvPr/>
        </p:nvSpPr>
        <p:spPr bwMode="auto">
          <a:xfrm>
            <a:off x="2641600" y="5938838"/>
            <a:ext cx="1733550" cy="782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66" name="TextBox 98"/>
          <p:cNvSpPr txBox="1">
            <a:spLocks noChangeArrowheads="1"/>
          </p:cNvSpPr>
          <p:nvPr/>
        </p:nvSpPr>
        <p:spPr bwMode="auto">
          <a:xfrm>
            <a:off x="2801938" y="5978525"/>
            <a:ext cx="903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</a:rPr>
              <a:t>目录</a:t>
            </a:r>
          </a:p>
        </p:txBody>
      </p:sp>
      <p:sp>
        <p:nvSpPr>
          <p:cNvPr id="14367" name="TextBox 104"/>
          <p:cNvSpPr txBox="1">
            <a:spLocks noChangeArrowheads="1"/>
          </p:cNvSpPr>
          <p:nvPr/>
        </p:nvSpPr>
        <p:spPr bwMode="auto">
          <a:xfrm>
            <a:off x="2855913" y="6361113"/>
            <a:ext cx="1181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FFFF"/>
                </a:solidFill>
                <a:latin typeface="微软雅黑" panose="020B0503020204020204" pitchFamily="34" charset="-122"/>
              </a:rPr>
              <a:t>Contents</a:t>
            </a:r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235"/>
    </mc:Choice>
    <mc:Fallback>
      <p:transition advTm="1023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52" y="19968"/>
            <a:ext cx="10985699" cy="6858000"/>
          </a:xfrm>
          <a:prstGeom prst="rect">
            <a:avLst/>
          </a:prstGeom>
        </p:spPr>
      </p:pic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512763" y="163513"/>
            <a:ext cx="2809102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defTabSz="685800"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defTabSz="68580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 defTabSz="6858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 defTabSz="6858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 defTabSz="6858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00" dirty="0" smtClean="0">
                <a:solidFill>
                  <a:srgbClr val="C00000"/>
                </a:solidFill>
                <a:latin typeface="微软雅黑" panose="020B0503020204020204" pitchFamily="34" charset="-122"/>
              </a:rPr>
              <a:t>企业现状</a:t>
            </a:r>
            <a:r>
              <a:rPr lang="en-US" altLang="zh-CN" sz="2800" dirty="0" smtClean="0">
                <a:solidFill>
                  <a:srgbClr val="C00000"/>
                </a:solidFill>
                <a:latin typeface="微软雅黑" panose="020B0503020204020204" pitchFamily="34" charset="-122"/>
              </a:rPr>
              <a:t>--</a:t>
            </a:r>
            <a:r>
              <a:rPr lang="zh-CN" altLang="en-US" sz="1800" dirty="0" smtClean="0">
                <a:latin typeface="+mj-ea"/>
                <a:ea typeface="+mj-ea"/>
              </a:rPr>
              <a:t>外部环境</a:t>
            </a:r>
            <a:endParaRPr lang="zh-CN" altLang="en-US" sz="2800" dirty="0" smtClean="0">
              <a:latin typeface="+mj-ea"/>
              <a:ea typeface="+mj-ea"/>
            </a:endParaRPr>
          </a:p>
        </p:txBody>
      </p:sp>
      <p:sp>
        <p:nvSpPr>
          <p:cNvPr id="93" name="TextBox 10"/>
          <p:cNvSpPr txBox="1">
            <a:spLocks noChangeArrowheads="1"/>
          </p:cNvSpPr>
          <p:nvPr/>
        </p:nvSpPr>
        <p:spPr bwMode="auto">
          <a:xfrm>
            <a:off x="1570073" y="5878701"/>
            <a:ext cx="91450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800" dirty="0">
                <a:solidFill>
                  <a:srgbClr val="0070C0"/>
                </a:solidFill>
                <a:latin typeface="+mn-ea"/>
                <a:ea typeface="+mn-ea"/>
              </a:rPr>
              <a:t>*组织分散就对企业信息化管控要求越来越高，畅通高效的信息交流，可以直接降低成本，创造价值；</a:t>
            </a:r>
          </a:p>
        </p:txBody>
      </p:sp>
      <p:sp>
        <p:nvSpPr>
          <p:cNvPr id="94" name="TextBox 10"/>
          <p:cNvSpPr txBox="1">
            <a:spLocks noChangeArrowheads="1"/>
          </p:cNvSpPr>
          <p:nvPr/>
        </p:nvSpPr>
        <p:spPr bwMode="auto">
          <a:xfrm>
            <a:off x="1570073" y="4966749"/>
            <a:ext cx="90002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800" dirty="0">
                <a:solidFill>
                  <a:srgbClr val="0070C0"/>
                </a:solidFill>
                <a:latin typeface="+mn-ea"/>
                <a:ea typeface="+mn-ea"/>
              </a:rPr>
              <a:t>*全球化的时代，企业业务越来越贴合一线市场，生产制造流向成本低地区，企业组织结构越来越分散；</a:t>
            </a:r>
          </a:p>
        </p:txBody>
      </p:sp>
      <p:sp>
        <p:nvSpPr>
          <p:cNvPr id="3" name="泪滴形 2"/>
          <p:cNvSpPr/>
          <p:nvPr/>
        </p:nvSpPr>
        <p:spPr bwMode="auto">
          <a:xfrm rot="7907645">
            <a:off x="8991214" y="3026542"/>
            <a:ext cx="92883" cy="87087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5" name="泪滴形 14"/>
          <p:cNvSpPr/>
          <p:nvPr/>
        </p:nvSpPr>
        <p:spPr bwMode="auto">
          <a:xfrm rot="7907645">
            <a:off x="8957450" y="2407080"/>
            <a:ext cx="92883" cy="87087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6" name="泪滴形 15"/>
          <p:cNvSpPr/>
          <p:nvPr/>
        </p:nvSpPr>
        <p:spPr bwMode="auto">
          <a:xfrm rot="7907645">
            <a:off x="8563627" y="2801028"/>
            <a:ext cx="92883" cy="87087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7" name="泪滴形 16"/>
          <p:cNvSpPr/>
          <p:nvPr/>
        </p:nvSpPr>
        <p:spPr bwMode="auto">
          <a:xfrm rot="7907645">
            <a:off x="8627043" y="3308194"/>
            <a:ext cx="92883" cy="87087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8" name="泪滴形 17"/>
          <p:cNvSpPr/>
          <p:nvPr/>
        </p:nvSpPr>
        <p:spPr bwMode="auto">
          <a:xfrm rot="7907645">
            <a:off x="7915555" y="3180906"/>
            <a:ext cx="92883" cy="87087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9" name="泪滴形 18"/>
          <p:cNvSpPr/>
          <p:nvPr/>
        </p:nvSpPr>
        <p:spPr bwMode="auto">
          <a:xfrm rot="7907645">
            <a:off x="5611298" y="2008941"/>
            <a:ext cx="92883" cy="87087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0" name="泪滴形 19"/>
          <p:cNvSpPr/>
          <p:nvPr/>
        </p:nvSpPr>
        <p:spPr bwMode="auto">
          <a:xfrm rot="7907645">
            <a:off x="6159555" y="2197862"/>
            <a:ext cx="92883" cy="87087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1" name="泪滴形 20"/>
          <p:cNvSpPr/>
          <p:nvPr/>
        </p:nvSpPr>
        <p:spPr bwMode="auto">
          <a:xfrm rot="7907645">
            <a:off x="3091576" y="2504796"/>
            <a:ext cx="92883" cy="87087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2" name="泪滴形 21"/>
          <p:cNvSpPr/>
          <p:nvPr/>
        </p:nvSpPr>
        <p:spPr bwMode="auto">
          <a:xfrm rot="7907645">
            <a:off x="2370938" y="2857672"/>
            <a:ext cx="92883" cy="87087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3" name="泪滴形 22"/>
          <p:cNvSpPr/>
          <p:nvPr/>
        </p:nvSpPr>
        <p:spPr bwMode="auto">
          <a:xfrm rot="7907645">
            <a:off x="3800503" y="4536258"/>
            <a:ext cx="92883" cy="87087"/>
          </a:xfrm>
          <a:prstGeom prst="teardrop">
            <a:avLst>
              <a:gd name="adj" fmla="val 200000"/>
            </a:avLst>
          </a:prstGeom>
          <a:solidFill>
            <a:srgbClr val="FF000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5" name="TextBox 10"/>
          <p:cNvSpPr txBox="1">
            <a:spLocks noChangeArrowheads="1"/>
          </p:cNvSpPr>
          <p:nvPr/>
        </p:nvSpPr>
        <p:spPr bwMode="auto">
          <a:xfrm>
            <a:off x="8826091" y="2143006"/>
            <a:ext cx="6182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总部</a:t>
            </a:r>
          </a:p>
        </p:txBody>
      </p:sp>
      <p:sp>
        <p:nvSpPr>
          <p:cNvPr id="26" name="TextBox 10"/>
          <p:cNvSpPr txBox="1">
            <a:spLocks noChangeArrowheads="1"/>
          </p:cNvSpPr>
          <p:nvPr/>
        </p:nvSpPr>
        <p:spPr bwMode="auto">
          <a:xfrm>
            <a:off x="8452891" y="3428082"/>
            <a:ext cx="6182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工厂</a:t>
            </a:r>
          </a:p>
        </p:txBody>
      </p:sp>
      <p:sp>
        <p:nvSpPr>
          <p:cNvPr id="27" name="TextBox 10"/>
          <p:cNvSpPr txBox="1">
            <a:spLocks noChangeArrowheads="1"/>
          </p:cNvSpPr>
          <p:nvPr/>
        </p:nvSpPr>
        <p:spPr bwMode="auto">
          <a:xfrm>
            <a:off x="8736900" y="3170741"/>
            <a:ext cx="8004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子公司</a:t>
            </a:r>
          </a:p>
        </p:txBody>
      </p:sp>
      <p:sp>
        <p:nvSpPr>
          <p:cNvPr id="28" name="TextBox 10"/>
          <p:cNvSpPr txBox="1">
            <a:spLocks noChangeArrowheads="1"/>
          </p:cNvSpPr>
          <p:nvPr/>
        </p:nvSpPr>
        <p:spPr bwMode="auto">
          <a:xfrm>
            <a:off x="7667613" y="3284400"/>
            <a:ext cx="8004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子公司</a:t>
            </a:r>
          </a:p>
        </p:txBody>
      </p:sp>
      <p:sp>
        <p:nvSpPr>
          <p:cNvPr id="29" name="TextBox 10"/>
          <p:cNvSpPr txBox="1">
            <a:spLocks noChangeArrowheads="1"/>
          </p:cNvSpPr>
          <p:nvPr/>
        </p:nvSpPr>
        <p:spPr bwMode="auto">
          <a:xfrm>
            <a:off x="8300619" y="2918848"/>
            <a:ext cx="8004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办事处</a:t>
            </a:r>
          </a:p>
        </p:txBody>
      </p:sp>
      <p:sp>
        <p:nvSpPr>
          <p:cNvPr id="30" name="TextBox 10"/>
          <p:cNvSpPr txBox="1">
            <a:spLocks noChangeArrowheads="1"/>
          </p:cNvSpPr>
          <p:nvPr/>
        </p:nvSpPr>
        <p:spPr bwMode="auto">
          <a:xfrm>
            <a:off x="5342129" y="2102905"/>
            <a:ext cx="8004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子公司</a:t>
            </a:r>
          </a:p>
        </p:txBody>
      </p:sp>
      <p:sp>
        <p:nvSpPr>
          <p:cNvPr id="31" name="TextBox 10"/>
          <p:cNvSpPr txBox="1">
            <a:spLocks noChangeArrowheads="1"/>
          </p:cNvSpPr>
          <p:nvPr/>
        </p:nvSpPr>
        <p:spPr bwMode="auto">
          <a:xfrm>
            <a:off x="2802734" y="2642427"/>
            <a:ext cx="8004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办事处</a:t>
            </a:r>
          </a:p>
        </p:txBody>
      </p:sp>
      <p:sp>
        <p:nvSpPr>
          <p:cNvPr id="32" name="TextBox 10"/>
          <p:cNvSpPr txBox="1">
            <a:spLocks noChangeArrowheads="1"/>
          </p:cNvSpPr>
          <p:nvPr/>
        </p:nvSpPr>
        <p:spPr bwMode="auto">
          <a:xfrm>
            <a:off x="2103883" y="2966533"/>
            <a:ext cx="8004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子公司</a:t>
            </a:r>
          </a:p>
        </p:txBody>
      </p:sp>
      <p:sp>
        <p:nvSpPr>
          <p:cNvPr id="33" name="TextBox 10"/>
          <p:cNvSpPr txBox="1">
            <a:spLocks noChangeArrowheads="1"/>
          </p:cNvSpPr>
          <p:nvPr/>
        </p:nvSpPr>
        <p:spPr bwMode="auto">
          <a:xfrm>
            <a:off x="5901102" y="2377752"/>
            <a:ext cx="8004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子公司</a:t>
            </a:r>
          </a:p>
        </p:txBody>
      </p:sp>
      <p:sp>
        <p:nvSpPr>
          <p:cNvPr id="34" name="TextBox 10"/>
          <p:cNvSpPr txBox="1">
            <a:spLocks noChangeArrowheads="1"/>
          </p:cNvSpPr>
          <p:nvPr/>
        </p:nvSpPr>
        <p:spPr bwMode="auto">
          <a:xfrm>
            <a:off x="3510134" y="4302802"/>
            <a:ext cx="8004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子公司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512763" y="163513"/>
            <a:ext cx="2809102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defTabSz="685800"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defTabSz="68580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 defTabSz="6858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 defTabSz="6858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 defTabSz="6858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00" dirty="0" smtClean="0">
                <a:solidFill>
                  <a:srgbClr val="C00000"/>
                </a:solidFill>
                <a:latin typeface="微软雅黑" panose="020B0503020204020204" pitchFamily="34" charset="-122"/>
              </a:rPr>
              <a:t>企业现状</a:t>
            </a:r>
            <a:r>
              <a:rPr lang="en-US" altLang="zh-CN" sz="2800" dirty="0" smtClean="0">
                <a:solidFill>
                  <a:srgbClr val="C00000"/>
                </a:solidFill>
                <a:latin typeface="微软雅黑" panose="020B0503020204020204" pitchFamily="34" charset="-122"/>
              </a:rPr>
              <a:t>--</a:t>
            </a:r>
            <a:r>
              <a:rPr lang="zh-CN" altLang="en-US" sz="1800" dirty="0" smtClean="0">
                <a:latin typeface="+mj-ea"/>
                <a:ea typeface="+mj-ea"/>
              </a:rPr>
              <a:t>内部因素</a:t>
            </a:r>
            <a:endParaRPr lang="zh-CN" altLang="en-US" sz="2800" dirty="0" smtClean="0">
              <a:latin typeface="+mj-ea"/>
              <a:ea typeface="+mj-ea"/>
            </a:endParaRPr>
          </a:p>
        </p:txBody>
      </p:sp>
      <p:pic>
        <p:nvPicPr>
          <p:cNvPr id="5" name="Picture 3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858" y="1772816"/>
            <a:ext cx="5685905" cy="4252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238920" y="1317665"/>
            <a:ext cx="7227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dirty="0" smtClean="0">
                <a:latin typeface="+mn-ea"/>
                <a:ea typeface="+mn-ea"/>
              </a:rPr>
              <a:t>*我是小公司，没有专业的</a:t>
            </a:r>
            <a:r>
              <a:rPr lang="en-US" altLang="zh-CN" dirty="0" smtClean="0">
                <a:latin typeface="+mn-ea"/>
                <a:ea typeface="+mn-ea"/>
              </a:rPr>
              <a:t>IT</a:t>
            </a:r>
            <a:r>
              <a:rPr lang="zh-CN" altLang="en-US" dirty="0" smtClean="0">
                <a:latin typeface="+mn-ea"/>
                <a:ea typeface="+mn-ea"/>
              </a:rPr>
              <a:t>人才，怎么维护系统？</a:t>
            </a:r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236693" y="1972871"/>
            <a:ext cx="7227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dirty="0" smtClean="0">
                <a:latin typeface="+mn-ea"/>
                <a:ea typeface="+mn-ea"/>
              </a:rPr>
              <a:t>*市场环境不好，我需要投入少、操作简单的系统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236693" y="2553504"/>
            <a:ext cx="7227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dirty="0" smtClean="0">
                <a:latin typeface="+mn-ea"/>
                <a:ea typeface="+mn-ea"/>
              </a:rPr>
              <a:t>*公司组织越来越分散，员工经常出差，最好能实现移动办公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236693" y="3195294"/>
            <a:ext cx="7227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dirty="0" smtClean="0">
                <a:latin typeface="+mn-ea"/>
                <a:ea typeface="+mn-ea"/>
              </a:rPr>
              <a:t>*要是能增加我们产品的曝光率，有了影响力，销售就好做</a:t>
            </a:r>
            <a:r>
              <a:rPr lang="zh-CN" altLang="en-US" dirty="0" smtClean="0">
                <a:latin typeface="+mn-ea"/>
                <a:ea typeface="+mn-ea"/>
              </a:rPr>
              <a:t>了</a:t>
            </a:r>
            <a:endParaRPr lang="zh-CN" altLang="en-US" dirty="0" smtClean="0">
              <a:latin typeface="+mn-ea"/>
              <a:ea typeface="+mn-ea"/>
            </a:endParaRP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236693" y="3923641"/>
            <a:ext cx="75898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dirty="0" smtClean="0">
                <a:latin typeface="+mn-ea"/>
                <a:ea typeface="+mn-ea"/>
              </a:rPr>
              <a:t>*询价采购周期长，供应商全靠朋友推荐，很难找到合适的供应商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38920" y="4574410"/>
            <a:ext cx="758988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dirty="0" smtClean="0">
                <a:latin typeface="+mn-ea"/>
                <a:ea typeface="+mn-ea"/>
              </a:rPr>
              <a:t>*每天跟客户供应商反复沟通跟进，疲于应付，要是客户或者供应商可以直接在网上查到他需要的信息就好了</a:t>
            </a:r>
          </a:p>
        </p:txBody>
      </p:sp>
    </p:spTree>
    <p:extLst>
      <p:ext uri="{BB962C8B-B14F-4D97-AF65-F5344CB8AC3E}">
        <p14:creationId xmlns:p14="http://schemas.microsoft.com/office/powerpoint/2010/main" val="196258995"/>
      </p:ext>
    </p:extLst>
  </p:cSld>
  <p:clrMapOvr>
    <a:masterClrMapping/>
  </p:clrMapOvr>
  <p:transition spd="slow" advTm="10084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11"/>
          <p:cNvSpPr>
            <a:spLocks/>
          </p:cNvSpPr>
          <p:nvPr/>
        </p:nvSpPr>
        <p:spPr bwMode="auto">
          <a:xfrm>
            <a:off x="4794250" y="86518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39" name="Freeform 10"/>
          <p:cNvSpPr>
            <a:spLocks/>
          </p:cNvSpPr>
          <p:nvPr/>
        </p:nvSpPr>
        <p:spPr bwMode="auto">
          <a:xfrm>
            <a:off x="4630738" y="954088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Rectangle 12"/>
          <p:cNvSpPr>
            <a:spLocks noChangeArrowheads="1"/>
          </p:cNvSpPr>
          <p:nvPr/>
        </p:nvSpPr>
        <p:spPr bwMode="auto">
          <a:xfrm>
            <a:off x="4879975" y="865188"/>
            <a:ext cx="720725" cy="738187"/>
          </a:xfrm>
          <a:prstGeom prst="rect">
            <a:avLst/>
          </a:prstGeom>
          <a:solidFill>
            <a:srgbClr val="B2E7FF"/>
          </a:solidFill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41" name="Freeform 11"/>
          <p:cNvSpPr>
            <a:spLocks/>
          </p:cNvSpPr>
          <p:nvPr/>
        </p:nvSpPr>
        <p:spPr bwMode="auto">
          <a:xfrm>
            <a:off x="4794250" y="1885950"/>
            <a:ext cx="892175" cy="112713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2" name="Freeform 10"/>
          <p:cNvSpPr>
            <a:spLocks/>
          </p:cNvSpPr>
          <p:nvPr/>
        </p:nvSpPr>
        <p:spPr bwMode="auto">
          <a:xfrm>
            <a:off x="4630738" y="197485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3" name="Rectangle 12"/>
          <p:cNvSpPr>
            <a:spLocks noChangeArrowheads="1"/>
          </p:cNvSpPr>
          <p:nvPr/>
        </p:nvSpPr>
        <p:spPr bwMode="auto">
          <a:xfrm>
            <a:off x="4879975" y="1885950"/>
            <a:ext cx="720725" cy="738188"/>
          </a:xfrm>
          <a:prstGeom prst="rect">
            <a:avLst/>
          </a:prstGeom>
          <a:solidFill>
            <a:srgbClr val="0095AB"/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44" name="Freeform 11"/>
          <p:cNvSpPr>
            <a:spLocks/>
          </p:cNvSpPr>
          <p:nvPr/>
        </p:nvSpPr>
        <p:spPr bwMode="auto">
          <a:xfrm>
            <a:off x="4794250" y="288448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5" name="Freeform 10"/>
          <p:cNvSpPr>
            <a:spLocks/>
          </p:cNvSpPr>
          <p:nvPr/>
        </p:nvSpPr>
        <p:spPr bwMode="auto">
          <a:xfrm>
            <a:off x="4630738" y="297180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6" name="Rectangle 12"/>
          <p:cNvSpPr>
            <a:spLocks noChangeArrowheads="1"/>
          </p:cNvSpPr>
          <p:nvPr/>
        </p:nvSpPr>
        <p:spPr bwMode="auto">
          <a:xfrm>
            <a:off x="4879975" y="2884488"/>
            <a:ext cx="720725" cy="7381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4794250" y="389413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8" name="Freeform 10"/>
          <p:cNvSpPr>
            <a:spLocks/>
          </p:cNvSpPr>
          <p:nvPr/>
        </p:nvSpPr>
        <p:spPr bwMode="auto">
          <a:xfrm>
            <a:off x="4630738" y="398145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9" name="Rectangle 12"/>
          <p:cNvSpPr>
            <a:spLocks noChangeArrowheads="1"/>
          </p:cNvSpPr>
          <p:nvPr/>
        </p:nvSpPr>
        <p:spPr bwMode="auto">
          <a:xfrm>
            <a:off x="4879975" y="3894138"/>
            <a:ext cx="720725" cy="7381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50" name="Freeform 11"/>
          <p:cNvSpPr>
            <a:spLocks/>
          </p:cNvSpPr>
          <p:nvPr/>
        </p:nvSpPr>
        <p:spPr bwMode="auto">
          <a:xfrm>
            <a:off x="4794250" y="4938713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1" name="Freeform 10"/>
          <p:cNvSpPr>
            <a:spLocks/>
          </p:cNvSpPr>
          <p:nvPr/>
        </p:nvSpPr>
        <p:spPr bwMode="auto">
          <a:xfrm>
            <a:off x="4630738" y="5026025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2" name="Rectangle 12"/>
          <p:cNvSpPr>
            <a:spLocks noChangeArrowheads="1"/>
          </p:cNvSpPr>
          <p:nvPr/>
        </p:nvSpPr>
        <p:spPr bwMode="auto">
          <a:xfrm>
            <a:off x="4879975" y="4938713"/>
            <a:ext cx="720725" cy="7381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53" name="TextBox 105"/>
          <p:cNvSpPr txBox="1">
            <a:spLocks noChangeArrowheads="1"/>
          </p:cNvSpPr>
          <p:nvPr/>
        </p:nvSpPr>
        <p:spPr bwMode="auto">
          <a:xfrm>
            <a:off x="5810250" y="1016000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企业现状</a:t>
            </a:r>
          </a:p>
        </p:txBody>
      </p:sp>
      <p:sp>
        <p:nvSpPr>
          <p:cNvPr id="14354" name="TextBox 106"/>
          <p:cNvSpPr txBox="1">
            <a:spLocks noChangeArrowheads="1"/>
          </p:cNvSpPr>
          <p:nvPr/>
        </p:nvSpPr>
        <p:spPr bwMode="auto">
          <a:xfrm>
            <a:off x="4987925" y="90805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5" name="TextBox 108"/>
          <p:cNvSpPr txBox="1">
            <a:spLocks noChangeArrowheads="1"/>
          </p:cNvSpPr>
          <p:nvPr/>
        </p:nvSpPr>
        <p:spPr bwMode="auto">
          <a:xfrm>
            <a:off x="5810250" y="2066925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latin typeface="微软雅黑" panose="020B0503020204020204" pitchFamily="34" charset="-122"/>
                <a:cs typeface="+mn-cs"/>
              </a:rPr>
              <a:t>解决方案</a:t>
            </a:r>
            <a:endParaRPr lang="zh-CN" altLang="en-US" sz="3000" b="1" dirty="0">
              <a:latin typeface="微软雅黑" panose="020B0503020204020204" pitchFamily="34" charset="-122"/>
              <a:cs typeface="+mn-cs"/>
            </a:endParaRPr>
          </a:p>
        </p:txBody>
      </p:sp>
      <p:sp>
        <p:nvSpPr>
          <p:cNvPr id="14356" name="TextBox 109"/>
          <p:cNvSpPr txBox="1">
            <a:spLocks noChangeArrowheads="1"/>
          </p:cNvSpPr>
          <p:nvPr/>
        </p:nvSpPr>
        <p:spPr bwMode="auto">
          <a:xfrm>
            <a:off x="4987925" y="1906588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7" name="TextBox 115"/>
          <p:cNvSpPr txBox="1">
            <a:spLocks noChangeArrowheads="1"/>
          </p:cNvSpPr>
          <p:nvPr/>
        </p:nvSpPr>
        <p:spPr bwMode="auto">
          <a:xfrm>
            <a:off x="5810250" y="3011488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系统功能</a:t>
            </a:r>
          </a:p>
        </p:txBody>
      </p:sp>
      <p:sp>
        <p:nvSpPr>
          <p:cNvPr id="14358" name="TextBox 116"/>
          <p:cNvSpPr txBox="1">
            <a:spLocks noChangeArrowheads="1"/>
          </p:cNvSpPr>
          <p:nvPr/>
        </p:nvSpPr>
        <p:spPr bwMode="auto">
          <a:xfrm>
            <a:off x="4987925" y="2903538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9" name="TextBox 117"/>
          <p:cNvSpPr txBox="1">
            <a:spLocks noChangeArrowheads="1"/>
          </p:cNvSpPr>
          <p:nvPr/>
        </p:nvSpPr>
        <p:spPr bwMode="auto">
          <a:xfrm>
            <a:off x="5810250" y="4032250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系统优势</a:t>
            </a:r>
          </a:p>
        </p:txBody>
      </p:sp>
      <p:sp>
        <p:nvSpPr>
          <p:cNvPr id="14360" name="TextBox 118"/>
          <p:cNvSpPr txBox="1">
            <a:spLocks noChangeArrowheads="1"/>
          </p:cNvSpPr>
          <p:nvPr/>
        </p:nvSpPr>
        <p:spPr bwMode="auto">
          <a:xfrm>
            <a:off x="4987925" y="392430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61" name="TextBox 119"/>
          <p:cNvSpPr txBox="1">
            <a:spLocks noChangeArrowheads="1"/>
          </p:cNvSpPr>
          <p:nvPr/>
        </p:nvSpPr>
        <p:spPr bwMode="auto">
          <a:xfrm>
            <a:off x="5810250" y="5106988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实施服务</a:t>
            </a:r>
          </a:p>
        </p:txBody>
      </p:sp>
      <p:sp>
        <p:nvSpPr>
          <p:cNvPr id="14362" name="TextBox 120"/>
          <p:cNvSpPr txBox="1">
            <a:spLocks noChangeArrowheads="1"/>
          </p:cNvSpPr>
          <p:nvPr/>
        </p:nvSpPr>
        <p:spPr bwMode="auto">
          <a:xfrm>
            <a:off x="4987925" y="494665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63" name="Freeform 5"/>
          <p:cNvSpPr>
            <a:spLocks/>
          </p:cNvSpPr>
          <p:nvPr/>
        </p:nvSpPr>
        <p:spPr bwMode="auto">
          <a:xfrm>
            <a:off x="0" y="0"/>
            <a:ext cx="4262438" cy="6872288"/>
          </a:xfrm>
          <a:custGeom>
            <a:avLst/>
            <a:gdLst>
              <a:gd name="T0" fmla="*/ 0 w 5566"/>
              <a:gd name="T1" fmla="*/ 0 h 9000"/>
              <a:gd name="T2" fmla="*/ 2147483646 w 5566"/>
              <a:gd name="T3" fmla="*/ 0 h 9000"/>
              <a:gd name="T4" fmla="*/ 2147483646 w 5566"/>
              <a:gd name="T5" fmla="*/ 2147483646 h 9000"/>
              <a:gd name="T6" fmla="*/ 0 w 5566"/>
              <a:gd name="T7" fmla="*/ 2147483646 h 9000"/>
              <a:gd name="T8" fmla="*/ 0 w 5566"/>
              <a:gd name="T9" fmla="*/ 0 h 9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566" h="9000">
                <a:moveTo>
                  <a:pt x="0" y="0"/>
                </a:moveTo>
                <a:lnTo>
                  <a:pt x="4324" y="0"/>
                </a:lnTo>
                <a:lnTo>
                  <a:pt x="5566" y="9000"/>
                </a:lnTo>
                <a:lnTo>
                  <a:pt x="0" y="9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4" name="Freeform 6"/>
          <p:cNvSpPr>
            <a:spLocks/>
          </p:cNvSpPr>
          <p:nvPr/>
        </p:nvSpPr>
        <p:spPr bwMode="auto">
          <a:xfrm>
            <a:off x="3394075" y="0"/>
            <a:ext cx="1116013" cy="6872288"/>
          </a:xfrm>
          <a:custGeom>
            <a:avLst/>
            <a:gdLst>
              <a:gd name="T0" fmla="*/ 0 w 1457"/>
              <a:gd name="T1" fmla="*/ 0 h 9000"/>
              <a:gd name="T2" fmla="*/ 2147483646 w 1457"/>
              <a:gd name="T3" fmla="*/ 0 h 9000"/>
              <a:gd name="T4" fmla="*/ 2147483646 w 1457"/>
              <a:gd name="T5" fmla="*/ 2147483646 h 9000"/>
              <a:gd name="T6" fmla="*/ 2147483646 w 1457"/>
              <a:gd name="T7" fmla="*/ 2147483646 h 9000"/>
              <a:gd name="T8" fmla="*/ 0 w 1457"/>
              <a:gd name="T9" fmla="*/ 0 h 9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57" h="9000">
                <a:moveTo>
                  <a:pt x="0" y="0"/>
                </a:moveTo>
                <a:lnTo>
                  <a:pt x="224" y="0"/>
                </a:lnTo>
                <a:lnTo>
                  <a:pt x="1457" y="9000"/>
                </a:lnTo>
                <a:lnTo>
                  <a:pt x="1233" y="9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5" name="矩形 12"/>
          <p:cNvSpPr>
            <a:spLocks noChangeArrowheads="1"/>
          </p:cNvSpPr>
          <p:nvPr/>
        </p:nvSpPr>
        <p:spPr bwMode="auto">
          <a:xfrm>
            <a:off x="2641600" y="5938838"/>
            <a:ext cx="1733550" cy="782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66" name="TextBox 98"/>
          <p:cNvSpPr txBox="1">
            <a:spLocks noChangeArrowheads="1"/>
          </p:cNvSpPr>
          <p:nvPr/>
        </p:nvSpPr>
        <p:spPr bwMode="auto">
          <a:xfrm>
            <a:off x="2801938" y="5978525"/>
            <a:ext cx="903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</a:rPr>
              <a:t>目录</a:t>
            </a:r>
          </a:p>
        </p:txBody>
      </p:sp>
      <p:sp>
        <p:nvSpPr>
          <p:cNvPr id="14367" name="TextBox 104"/>
          <p:cNvSpPr txBox="1">
            <a:spLocks noChangeArrowheads="1"/>
          </p:cNvSpPr>
          <p:nvPr/>
        </p:nvSpPr>
        <p:spPr bwMode="auto">
          <a:xfrm>
            <a:off x="2855913" y="6361113"/>
            <a:ext cx="1181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FFFF"/>
                </a:solidFill>
                <a:latin typeface="微软雅黑" panose="020B0503020204020204" pitchFamily="34" charset="-122"/>
              </a:rPr>
              <a:t>Contents</a:t>
            </a:r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0025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235"/>
    </mc:Choice>
    <mc:Fallback>
      <p:transition advTm="10235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25090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解决方案</a:t>
            </a: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--</a:t>
            </a:r>
            <a:r>
              <a:rPr lang="en-US" altLang="zh-CN" dirty="0">
                <a:latin typeface="微软雅黑" panose="020B0503020204020204" pitchFamily="34" charset="-122"/>
              </a:rPr>
              <a:t>SaaS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6401033" y="2200275"/>
            <a:ext cx="1225550" cy="1533525"/>
            <a:chOff x="3295850" y="1895995"/>
            <a:chExt cx="3725149" cy="4660916"/>
          </a:xfrm>
        </p:grpSpPr>
        <p:sp>
          <p:nvSpPr>
            <p:cNvPr id="14" name="圆角矩形 13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 rot="2760000">
              <a:off x="3371510" y="2878566"/>
              <a:ext cx="3953505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C00000"/>
                  </a:gs>
                  <a:gs pos="100000">
                    <a:srgbClr val="FF0000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6374045" y="4327525"/>
            <a:ext cx="1225550" cy="1533525"/>
            <a:chOff x="3295850" y="1895995"/>
            <a:chExt cx="3725149" cy="4660916"/>
          </a:xfrm>
        </p:grpSpPr>
        <p:sp>
          <p:nvSpPr>
            <p:cNvPr id="19" name="圆角矩形 18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0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 rot="2760000">
              <a:off x="3384391" y="2878566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2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C00000"/>
                  </a:gs>
                  <a:gs pos="100000">
                    <a:srgbClr val="FF0000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6361345" y="3289300"/>
            <a:ext cx="1225550" cy="1533525"/>
            <a:chOff x="3295850" y="1895995"/>
            <a:chExt cx="3725149" cy="4660916"/>
          </a:xfrm>
        </p:grpSpPr>
        <p:sp>
          <p:nvSpPr>
            <p:cNvPr id="24" name="圆角矩形 23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 rot="2760000">
              <a:off x="3371510" y="2878566"/>
              <a:ext cx="3953505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 rot="10800000">
              <a:off x="3673145" y="2493681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C00000"/>
                  </a:gs>
                  <a:gs pos="100000">
                    <a:srgbClr val="FF0000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2925995" y="2341562"/>
            <a:ext cx="2741613" cy="2889250"/>
            <a:chOff x="975360" y="1557338"/>
            <a:chExt cx="3586480" cy="3777832"/>
          </a:xfrm>
        </p:grpSpPr>
        <p:sp>
          <p:nvSpPr>
            <p:cNvPr id="29" name="Ellipse 98"/>
            <p:cNvSpPr/>
            <p:nvPr/>
          </p:nvSpPr>
          <p:spPr bwMode="auto">
            <a:xfrm rot="10800000" flipV="1">
              <a:off x="1268566" y="5038186"/>
              <a:ext cx="3009595" cy="296984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013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5360" y="1557338"/>
              <a:ext cx="3586480" cy="3586480"/>
            </a:xfrm>
            <a:custGeom>
              <a:avLst/>
              <a:gdLst>
                <a:gd name="connsiteX0" fmla="*/ 3296920 w 6593840"/>
                <a:gd name="connsiteY0" fmla="*/ 0 h 6593840"/>
                <a:gd name="connsiteX1" fmla="*/ 6593840 w 6593840"/>
                <a:gd name="connsiteY1" fmla="*/ 3296920 h 6593840"/>
                <a:gd name="connsiteX2" fmla="*/ 3296920 w 6593840"/>
                <a:gd name="connsiteY2" fmla="*/ 6593840 h 6593840"/>
                <a:gd name="connsiteX3" fmla="*/ 0 w 6593840"/>
                <a:gd name="connsiteY3" fmla="*/ 3296920 h 6593840"/>
                <a:gd name="connsiteX4" fmla="*/ 3296920 w 6593840"/>
                <a:gd name="connsiteY4" fmla="*/ 0 h 659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3840" h="6593840">
                  <a:moveTo>
                    <a:pt x="3296920" y="0"/>
                  </a:moveTo>
                  <a:cubicBezTo>
                    <a:pt x="5117759" y="0"/>
                    <a:pt x="6593840" y="1476081"/>
                    <a:pt x="6593840" y="3296920"/>
                  </a:cubicBezTo>
                  <a:cubicBezTo>
                    <a:pt x="6593840" y="5117759"/>
                    <a:pt x="5117759" y="6593840"/>
                    <a:pt x="3296920" y="6593840"/>
                  </a:cubicBezTo>
                  <a:cubicBezTo>
                    <a:pt x="1476081" y="6593840"/>
                    <a:pt x="0" y="5117759"/>
                    <a:pt x="0" y="3296920"/>
                  </a:cubicBezTo>
                  <a:cubicBezTo>
                    <a:pt x="0" y="1476081"/>
                    <a:pt x="1476081" y="0"/>
                    <a:pt x="3296920" y="0"/>
                  </a:cubicBezTo>
                  <a:close/>
                </a:path>
              </a:pathLst>
            </a:custGeom>
            <a:effectLst/>
          </p:spPr>
        </p:pic>
      </p:grp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7310670" y="3763962"/>
            <a:ext cx="40544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70C0"/>
                </a:solidFill>
                <a:latin typeface="微软雅黑" panose="020B0503020204020204" pitchFamily="34" charset="-122"/>
              </a:rPr>
              <a:t>ERP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</a:rPr>
              <a:t>从根本上来讲就是技术咨询服务</a:t>
            </a:r>
            <a:endParaRPr lang="en-US" altLang="zh-CN" sz="1600" dirty="0">
              <a:solidFill>
                <a:srgbClr val="0070C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7321783" y="3367087"/>
            <a:ext cx="32210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pitchFamily="34" charset="-122"/>
              </a:rPr>
              <a:t>三分靠软件、七分靠实施</a:t>
            </a: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7302733" y="4419600"/>
            <a:ext cx="1984375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pitchFamily="34" charset="-122"/>
              </a:rPr>
              <a:t>大势所趋</a:t>
            </a: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7302733" y="4852987"/>
            <a:ext cx="4975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</a:rPr>
              <a:t>只有</a:t>
            </a:r>
            <a:r>
              <a:rPr lang="en-US" altLang="zh-CN" sz="1600">
                <a:solidFill>
                  <a:srgbClr val="0070C0"/>
                </a:solidFill>
                <a:latin typeface="微软雅黑" panose="020B0503020204020204" pitchFamily="34" charset="-122"/>
              </a:rPr>
              <a:t>SaaS</a:t>
            </a: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</a:rPr>
              <a:t>才具有最好的兼容</a:t>
            </a:r>
            <a:endParaRPr lang="en-US" altLang="zh-CN" sz="1600">
              <a:solidFill>
                <a:srgbClr val="0070C0"/>
              </a:solidFill>
              <a:latin typeface="微软雅黑" panose="020B0503020204020204" pitchFamily="34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70C0"/>
                </a:solidFill>
                <a:latin typeface="微软雅黑" panose="020B0503020204020204" pitchFamily="34" charset="-122"/>
              </a:rPr>
              <a:t>（速度、兼容、大数据、链接）</a:t>
            </a:r>
            <a:endParaRPr lang="en-US" altLang="zh-CN" sz="1600">
              <a:solidFill>
                <a:srgbClr val="0070C0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654511" y="3627916"/>
            <a:ext cx="338036" cy="336809"/>
            <a:chOff x="6602606" y="810033"/>
            <a:chExt cx="706229" cy="703668"/>
          </a:xfrm>
          <a:solidFill>
            <a:schemeClr val="bg1"/>
          </a:solidFill>
        </p:grpSpPr>
        <p:sp>
          <p:nvSpPr>
            <p:cNvPr id="36" name="Freeform 9"/>
            <p:cNvSpPr>
              <a:spLocks noEditPoints="1"/>
            </p:cNvSpPr>
            <p:nvPr/>
          </p:nvSpPr>
          <p:spPr bwMode="auto">
            <a:xfrm>
              <a:off x="6697696" y="810033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0"/>
            <p:cNvSpPr>
              <a:spLocks noEditPoints="1"/>
            </p:cNvSpPr>
            <p:nvPr/>
          </p:nvSpPr>
          <p:spPr bwMode="auto">
            <a:xfrm>
              <a:off x="6602606" y="878425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6829360" y="958521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665835" y="4654224"/>
            <a:ext cx="301298" cy="303335"/>
            <a:chOff x="8026400" y="804913"/>
            <a:chExt cx="702937" cy="707692"/>
          </a:xfrm>
          <a:solidFill>
            <a:schemeClr val="bg1"/>
          </a:solidFill>
        </p:grpSpPr>
        <p:sp>
          <p:nvSpPr>
            <p:cNvPr id="40" name="Freeform 12"/>
            <p:cNvSpPr>
              <a:spLocks/>
            </p:cNvSpPr>
            <p:nvPr/>
          </p:nvSpPr>
          <p:spPr bwMode="auto">
            <a:xfrm>
              <a:off x="8268515" y="1320961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3"/>
            <p:cNvSpPr>
              <a:spLocks noEditPoints="1"/>
            </p:cNvSpPr>
            <p:nvPr/>
          </p:nvSpPr>
          <p:spPr bwMode="auto">
            <a:xfrm>
              <a:off x="8026400" y="804913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842960" y="933573"/>
            <a:ext cx="155575" cy="117475"/>
            <a:chOff x="1827622" y="1343919"/>
            <a:chExt cx="2304000" cy="2304000"/>
          </a:xfrm>
        </p:grpSpPr>
        <p:sp>
          <p:nvSpPr>
            <p:cNvPr id="43" name="椭圆 4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tx1">
                    <a:lumMod val="85000"/>
                    <a:lumOff val="1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152400" dist="127000" dir="7800000" sx="85000" sy="85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100000">
                  <a:srgbClr val="FF0000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gradFill>
                <a:gsLst>
                  <a:gs pos="100000">
                    <a:srgbClr val="C00000"/>
                  </a:gs>
                  <a:gs pos="0">
                    <a:srgbClr val="FF0000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45" name="TextBox 4"/>
          <p:cNvSpPr txBox="1">
            <a:spLocks noChangeArrowheads="1"/>
          </p:cNvSpPr>
          <p:nvPr/>
        </p:nvSpPr>
        <p:spPr bwMode="auto">
          <a:xfrm>
            <a:off x="998535" y="835148"/>
            <a:ext cx="2998787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defTabSz="68580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 defTabSz="6858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 defTabSz="6858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 defTabSz="6858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</a:rPr>
              <a:t>SaaS----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rPr>
              <a:t>软件即服务</a:t>
            </a: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7339245" y="2703512"/>
            <a:ext cx="3871913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</a:rPr>
              <a:t>使用成本、开发成本、维护成本</a:t>
            </a:r>
            <a:endParaRPr lang="en-US" altLang="zh-CN" sz="1600" dirty="0">
              <a:solidFill>
                <a:srgbClr val="0070C0"/>
              </a:solidFill>
              <a:latin typeface="微软雅黑" panose="020B0503020204020204" pitchFamily="34" charset="-122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7324958" y="2306637"/>
            <a:ext cx="322103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pitchFamily="34" charset="-122"/>
              </a:rPr>
              <a:t>从根本上降低成本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6672820" y="2567605"/>
            <a:ext cx="338036" cy="336809"/>
            <a:chOff x="6602606" y="810033"/>
            <a:chExt cx="706229" cy="703668"/>
          </a:xfrm>
          <a:solidFill>
            <a:schemeClr val="bg1"/>
          </a:solidFill>
        </p:grpSpPr>
        <p:sp>
          <p:nvSpPr>
            <p:cNvPr id="49" name="Freeform 9"/>
            <p:cNvSpPr>
              <a:spLocks noEditPoints="1"/>
            </p:cNvSpPr>
            <p:nvPr/>
          </p:nvSpPr>
          <p:spPr bwMode="auto">
            <a:xfrm>
              <a:off x="6697696" y="810033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10"/>
            <p:cNvSpPr>
              <a:spLocks noEditPoints="1"/>
            </p:cNvSpPr>
            <p:nvPr/>
          </p:nvSpPr>
          <p:spPr bwMode="auto">
            <a:xfrm>
              <a:off x="6602606" y="878425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6829360" y="958521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文本框 51"/>
          <p:cNvSpPr txBox="1">
            <a:spLocks noChangeArrowheads="1"/>
          </p:cNvSpPr>
          <p:nvPr/>
        </p:nvSpPr>
        <p:spPr bwMode="auto">
          <a:xfrm>
            <a:off x="995169" y="1211860"/>
            <a:ext cx="8042713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 smtClean="0">
                <a:latin typeface="微软雅黑" panose="020B0503020204020204" pitchFamily="34" charset="-122"/>
              </a:rPr>
              <a:t>畅享易采用</a:t>
            </a:r>
            <a:r>
              <a:rPr lang="en-US" altLang="zh-CN" sz="1600" dirty="0" smtClean="0">
                <a:latin typeface="微软雅黑" panose="020B0503020204020204" pitchFamily="34" charset="-122"/>
              </a:rPr>
              <a:t>SaaS</a:t>
            </a:r>
            <a:r>
              <a:rPr lang="zh-CN" altLang="en-US" sz="1600" dirty="0"/>
              <a:t>（软件即服务</a:t>
            </a:r>
            <a:r>
              <a:rPr lang="zh-CN" altLang="en-US" sz="1600" dirty="0" smtClean="0"/>
              <a:t>）模式，即所有系统用户统一共用</a:t>
            </a:r>
            <a:r>
              <a:rPr lang="zh-CN" altLang="en-US" sz="1600" dirty="0">
                <a:latin typeface="微软雅黑" panose="020B0503020204020204" pitchFamily="34" charset="-122"/>
              </a:rPr>
              <a:t>畅享易</a:t>
            </a:r>
            <a:r>
              <a:rPr lang="zh-CN" altLang="en-US" sz="1600" dirty="0" smtClean="0"/>
              <a:t>云服务器，我们提供软件的同时，也为用户维护云服务器，通过众多用户来分摊云服务器的成本。</a:t>
            </a:r>
            <a:endParaRPr lang="en-US" altLang="zh-CN" sz="1600" dirty="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原创设计师QQ598969553      _1"/>
          <p:cNvCxnSpPr>
            <a:cxnSpLocks noChangeShapeType="1"/>
          </p:cNvCxnSpPr>
          <p:nvPr/>
        </p:nvCxnSpPr>
        <p:spPr bwMode="auto">
          <a:xfrm>
            <a:off x="6156325" y="927100"/>
            <a:ext cx="22225" cy="2894013"/>
          </a:xfrm>
          <a:prstGeom prst="line">
            <a:avLst/>
          </a:prstGeom>
          <a:noFill/>
          <a:ln w="952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原创设计师QQ598969553      _2"/>
          <p:cNvCxnSpPr>
            <a:cxnSpLocks noChangeShapeType="1"/>
          </p:cNvCxnSpPr>
          <p:nvPr/>
        </p:nvCxnSpPr>
        <p:spPr bwMode="auto">
          <a:xfrm>
            <a:off x="6178550" y="4254500"/>
            <a:ext cx="0" cy="2082800"/>
          </a:xfrm>
          <a:prstGeom prst="line">
            <a:avLst/>
          </a:prstGeom>
          <a:noFill/>
          <a:ln w="952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" name="原创设计师QQ598969553      _3"/>
          <p:cNvSpPr/>
          <p:nvPr/>
        </p:nvSpPr>
        <p:spPr bwMode="auto">
          <a:xfrm>
            <a:off x="5747406" y="3566428"/>
            <a:ext cx="818676" cy="659327"/>
          </a:xfrm>
          <a:prstGeom prst="hexagon">
            <a:avLst/>
          </a:prstGeom>
          <a:gradFill>
            <a:gsLst>
              <a:gs pos="100000">
                <a:srgbClr val="0090F2"/>
              </a:gs>
              <a:gs pos="0">
                <a:schemeClr val="accent1"/>
              </a:gs>
            </a:gsLst>
            <a:lin ang="5400000" scaled="1"/>
          </a:gradFill>
          <a:ln w="28575" cap="flat">
            <a:gradFill>
              <a:gsLst>
                <a:gs pos="0">
                  <a:srgbClr val="0090F2"/>
                </a:gs>
                <a:gs pos="100000">
                  <a:schemeClr val="accent1"/>
                </a:gs>
              </a:gsLst>
              <a:lin ang="5400000" scaled="1"/>
            </a:gradFill>
            <a:prstDash val="solid"/>
            <a:miter lim="800000"/>
            <a:headEnd/>
            <a:tailEnd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  <a:extLst/>
        </p:spPr>
        <p:txBody>
          <a:bodyPr lIns="68564" tIns="34282" rIns="68564" bIns="34282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350">
              <a:solidFill>
                <a:srgbClr val="FF0000"/>
              </a:solidFill>
            </a:endParaRPr>
          </a:p>
        </p:txBody>
      </p:sp>
      <p:sp>
        <p:nvSpPr>
          <p:cNvPr id="39" name="原创设计师QQ598969553      _4"/>
          <p:cNvSpPr txBox="1"/>
          <p:nvPr/>
        </p:nvSpPr>
        <p:spPr>
          <a:xfrm>
            <a:off x="1681163" y="1062038"/>
            <a:ext cx="1392237" cy="460375"/>
          </a:xfrm>
          <a:prstGeom prst="rect">
            <a:avLst/>
          </a:prstGeom>
          <a:noFill/>
          <a:ln w="28575" cap="flat">
            <a:noFill/>
            <a:prstDash val="solid"/>
            <a:miter lim="800000"/>
            <a:headEnd/>
            <a:tailEnd/>
          </a:ln>
          <a:effectLst>
            <a:outerShdw blurRad="228600" dist="228600" algn="t" rotWithShape="0">
              <a:schemeClr val="tx1">
                <a:lumMod val="85000"/>
                <a:lumOff val="15000"/>
                <a:alpha val="6000"/>
              </a:schemeClr>
            </a:outerShdw>
          </a:effectLst>
        </p:spPr>
        <p:txBody>
          <a:bodyPr wrap="none" lIns="90467" tIns="45233" rIns="90467" bIns="45233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Impact" pitchFamily="34" charset="0"/>
              </a:rPr>
              <a:t>传统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</a:rPr>
              <a:t>ERP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原创设计师QQ598969553      _15"/>
          <p:cNvSpPr txBox="1"/>
          <p:nvPr/>
        </p:nvSpPr>
        <p:spPr>
          <a:xfrm>
            <a:off x="5930900" y="3652838"/>
            <a:ext cx="496888" cy="460375"/>
          </a:xfrm>
          <a:prstGeom prst="rect">
            <a:avLst/>
          </a:prstGeom>
          <a:noFill/>
        </p:spPr>
        <p:txBody>
          <a:bodyPr wrap="none" lIns="90467" tIns="45233" rIns="90467" bIns="45233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2399" dirty="0">
                <a:solidFill>
                  <a:srgbClr val="FF0000"/>
                </a:solidFill>
              </a:rPr>
              <a:t>VS</a:t>
            </a:r>
            <a:endParaRPr lang="zh-CN" altLang="en-US" sz="2399" dirty="0">
              <a:solidFill>
                <a:srgbClr val="FF0000"/>
              </a:solidFill>
            </a:endParaRPr>
          </a:p>
        </p:txBody>
      </p:sp>
      <p:sp>
        <p:nvSpPr>
          <p:cNvPr id="50" name="原创设计师QQ598969553      _16"/>
          <p:cNvSpPr txBox="1"/>
          <p:nvPr/>
        </p:nvSpPr>
        <p:spPr>
          <a:xfrm>
            <a:off x="8767763" y="1201738"/>
            <a:ext cx="1084262" cy="460375"/>
          </a:xfrm>
          <a:prstGeom prst="rect">
            <a:avLst/>
          </a:prstGeom>
          <a:noFill/>
          <a:ln w="28575" cap="flat">
            <a:noFill/>
            <a:prstDash val="solid"/>
            <a:miter lim="800000"/>
            <a:headEnd/>
            <a:tailEnd/>
          </a:ln>
          <a:effectLst>
            <a:outerShdw blurRad="228600" dist="228600" algn="t" rotWithShape="0">
              <a:schemeClr val="tx1">
                <a:lumMod val="85000"/>
                <a:lumOff val="15000"/>
                <a:alpha val="6000"/>
              </a:schemeClr>
            </a:outerShdw>
          </a:effectLst>
        </p:spPr>
        <p:txBody>
          <a:bodyPr wrap="none" lIns="90467" tIns="45233" rIns="90467" bIns="45233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</a:rPr>
              <a:t>云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anose="020B0503020204020204" pitchFamily="34" charset="-122"/>
              </a:rPr>
              <a:t>ERP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62" name="Shape 3630"/>
          <p:cNvSpPr/>
          <p:nvPr/>
        </p:nvSpPr>
        <p:spPr>
          <a:xfrm>
            <a:off x="2255838" y="1804988"/>
            <a:ext cx="515937" cy="544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5298" y="0"/>
                </a:moveTo>
                <a:lnTo>
                  <a:pt x="105298" y="0"/>
                </a:lnTo>
                <a:cubicBezTo>
                  <a:pt x="14701" y="0"/>
                  <a:pt x="14701" y="0"/>
                  <a:pt x="14701" y="0"/>
                </a:cubicBezTo>
                <a:cubicBezTo>
                  <a:pt x="5761" y="0"/>
                  <a:pt x="0" y="5678"/>
                  <a:pt x="0" y="14006"/>
                </a:cubicBezTo>
                <a:cubicBezTo>
                  <a:pt x="0" y="80820"/>
                  <a:pt x="0" y="80820"/>
                  <a:pt x="0" y="80820"/>
                </a:cubicBezTo>
                <a:cubicBezTo>
                  <a:pt x="0" y="89148"/>
                  <a:pt x="5761" y="97665"/>
                  <a:pt x="14701" y="97665"/>
                </a:cubicBezTo>
                <a:cubicBezTo>
                  <a:pt x="46887" y="97665"/>
                  <a:pt x="46887" y="97665"/>
                  <a:pt x="46887" y="97665"/>
                </a:cubicBezTo>
                <a:cubicBezTo>
                  <a:pt x="46887" y="111482"/>
                  <a:pt x="46887" y="111482"/>
                  <a:pt x="46887" y="111482"/>
                </a:cubicBezTo>
                <a:cubicBezTo>
                  <a:pt x="37947" y="111482"/>
                  <a:pt x="37947" y="111482"/>
                  <a:pt x="37947" y="111482"/>
                </a:cubicBezTo>
                <a:cubicBezTo>
                  <a:pt x="35165" y="111482"/>
                  <a:pt x="35165" y="114321"/>
                  <a:pt x="35165" y="114321"/>
                </a:cubicBezTo>
                <a:cubicBezTo>
                  <a:pt x="35165" y="117160"/>
                  <a:pt x="35165" y="119810"/>
                  <a:pt x="37947" y="119810"/>
                </a:cubicBezTo>
                <a:cubicBezTo>
                  <a:pt x="84834" y="119810"/>
                  <a:pt x="84834" y="119810"/>
                  <a:pt x="84834" y="119810"/>
                </a:cubicBezTo>
                <a:cubicBezTo>
                  <a:pt x="87615" y="119810"/>
                  <a:pt x="87615" y="117160"/>
                  <a:pt x="87615" y="114321"/>
                </a:cubicBezTo>
                <a:cubicBezTo>
                  <a:pt x="87615" y="114321"/>
                  <a:pt x="87615" y="111482"/>
                  <a:pt x="84834" y="111482"/>
                </a:cubicBezTo>
                <a:cubicBezTo>
                  <a:pt x="76092" y="111482"/>
                  <a:pt x="76092" y="111482"/>
                  <a:pt x="76092" y="111482"/>
                </a:cubicBezTo>
                <a:cubicBezTo>
                  <a:pt x="76092" y="97665"/>
                  <a:pt x="76092" y="97665"/>
                  <a:pt x="76092" y="97665"/>
                </a:cubicBezTo>
                <a:cubicBezTo>
                  <a:pt x="105298" y="97665"/>
                  <a:pt x="105298" y="97665"/>
                  <a:pt x="105298" y="97665"/>
                </a:cubicBezTo>
                <a:cubicBezTo>
                  <a:pt x="114039" y="97665"/>
                  <a:pt x="119801" y="89148"/>
                  <a:pt x="119801" y="80820"/>
                </a:cubicBezTo>
                <a:cubicBezTo>
                  <a:pt x="119801" y="14006"/>
                  <a:pt x="119801" y="14006"/>
                  <a:pt x="119801" y="14006"/>
                </a:cubicBezTo>
                <a:cubicBezTo>
                  <a:pt x="119801" y="5678"/>
                  <a:pt x="114039" y="0"/>
                  <a:pt x="105298" y="0"/>
                </a:cubicBezTo>
                <a:close/>
                <a:moveTo>
                  <a:pt x="70132" y="111482"/>
                </a:moveTo>
                <a:lnTo>
                  <a:pt x="70132" y="111482"/>
                </a:lnTo>
                <a:cubicBezTo>
                  <a:pt x="52649" y="111482"/>
                  <a:pt x="52649" y="111482"/>
                  <a:pt x="52649" y="111482"/>
                </a:cubicBezTo>
                <a:cubicBezTo>
                  <a:pt x="52649" y="97665"/>
                  <a:pt x="52649" y="97665"/>
                  <a:pt x="52649" y="97665"/>
                </a:cubicBezTo>
                <a:cubicBezTo>
                  <a:pt x="70132" y="97665"/>
                  <a:pt x="70132" y="97665"/>
                  <a:pt x="70132" y="97665"/>
                </a:cubicBezTo>
                <a:lnTo>
                  <a:pt x="70132" y="111482"/>
                </a:lnTo>
                <a:close/>
                <a:moveTo>
                  <a:pt x="111059" y="80820"/>
                </a:moveTo>
                <a:lnTo>
                  <a:pt x="111059" y="80820"/>
                </a:lnTo>
                <a:cubicBezTo>
                  <a:pt x="111059" y="86498"/>
                  <a:pt x="108278" y="89148"/>
                  <a:pt x="105298" y="89148"/>
                </a:cubicBezTo>
                <a:cubicBezTo>
                  <a:pt x="14701" y="89148"/>
                  <a:pt x="14701" y="89148"/>
                  <a:pt x="14701" y="89148"/>
                </a:cubicBezTo>
                <a:cubicBezTo>
                  <a:pt x="11721" y="89148"/>
                  <a:pt x="5761" y="86498"/>
                  <a:pt x="5761" y="80820"/>
                </a:cubicBezTo>
                <a:cubicBezTo>
                  <a:pt x="5761" y="75331"/>
                  <a:pt x="5761" y="75331"/>
                  <a:pt x="5761" y="75331"/>
                </a:cubicBezTo>
                <a:cubicBezTo>
                  <a:pt x="111059" y="75331"/>
                  <a:pt x="111059" y="75331"/>
                  <a:pt x="111059" y="75331"/>
                </a:cubicBezTo>
                <a:lnTo>
                  <a:pt x="111059" y="80820"/>
                </a:lnTo>
                <a:close/>
                <a:moveTo>
                  <a:pt x="111059" y="67003"/>
                </a:moveTo>
                <a:lnTo>
                  <a:pt x="111059" y="67003"/>
                </a:lnTo>
                <a:cubicBezTo>
                  <a:pt x="5761" y="67003"/>
                  <a:pt x="5761" y="67003"/>
                  <a:pt x="5761" y="67003"/>
                </a:cubicBezTo>
                <a:cubicBezTo>
                  <a:pt x="5761" y="14006"/>
                  <a:pt x="5761" y="14006"/>
                  <a:pt x="5761" y="14006"/>
                </a:cubicBezTo>
                <a:cubicBezTo>
                  <a:pt x="5761" y="11167"/>
                  <a:pt x="11721" y="8328"/>
                  <a:pt x="14701" y="8328"/>
                </a:cubicBezTo>
                <a:cubicBezTo>
                  <a:pt x="105298" y="8328"/>
                  <a:pt x="105298" y="8328"/>
                  <a:pt x="105298" y="8328"/>
                </a:cubicBezTo>
                <a:cubicBezTo>
                  <a:pt x="108278" y="8328"/>
                  <a:pt x="111059" y="11167"/>
                  <a:pt x="111059" y="14006"/>
                </a:cubicBezTo>
                <a:lnTo>
                  <a:pt x="111059" y="6700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" name="Freeform 277"/>
          <p:cNvSpPr>
            <a:spLocks noChangeArrowheads="1"/>
          </p:cNvSpPr>
          <p:nvPr/>
        </p:nvSpPr>
        <p:spPr bwMode="auto">
          <a:xfrm>
            <a:off x="2049463" y="1835150"/>
            <a:ext cx="346075" cy="515938"/>
          </a:xfrm>
          <a:custGeom>
            <a:avLst/>
            <a:gdLst>
              <a:gd name="T0" fmla="*/ 627 w 628"/>
              <a:gd name="T1" fmla="*/ 933 h 934"/>
              <a:gd name="T2" fmla="*/ 0 w 628"/>
              <a:gd name="T3" fmla="*/ 933 h 934"/>
              <a:gd name="T4" fmla="*/ 0 w 628"/>
              <a:gd name="T5" fmla="*/ 0 h 934"/>
              <a:gd name="T6" fmla="*/ 627 w 628"/>
              <a:gd name="T7" fmla="*/ 0 h 934"/>
              <a:gd name="T8" fmla="*/ 627 w 628"/>
              <a:gd name="T9" fmla="*/ 933 h 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934">
                <a:moveTo>
                  <a:pt x="627" y="933"/>
                </a:moveTo>
                <a:lnTo>
                  <a:pt x="0" y="933"/>
                </a:lnTo>
                <a:lnTo>
                  <a:pt x="0" y="0"/>
                </a:lnTo>
                <a:lnTo>
                  <a:pt x="627" y="0"/>
                </a:lnTo>
                <a:lnTo>
                  <a:pt x="627" y="933"/>
                </a:lnTo>
              </a:path>
            </a:pathLst>
          </a:custGeom>
          <a:solidFill>
            <a:srgbClr val="FF0000"/>
          </a:solidFill>
          <a:ln w="34290" cap="flat">
            <a:solidFill>
              <a:sysClr val="window" lastClr="FFFFFF"/>
            </a:solidFill>
            <a:bevel/>
            <a:headEnd/>
            <a:tailEnd/>
          </a:ln>
          <a:effectLst/>
          <a:ex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Montserrat Light" charset="0"/>
            </a:endParaRPr>
          </a:p>
        </p:txBody>
      </p:sp>
      <p:sp>
        <p:nvSpPr>
          <p:cNvPr id="64" name="Line 278"/>
          <p:cNvSpPr>
            <a:spLocks noChangeShapeType="1"/>
          </p:cNvSpPr>
          <p:nvPr/>
        </p:nvSpPr>
        <p:spPr bwMode="auto">
          <a:xfrm>
            <a:off x="2174875" y="1835150"/>
            <a:ext cx="1588" cy="506413"/>
          </a:xfrm>
          <a:prstGeom prst="line">
            <a:avLst/>
          </a:prstGeom>
          <a:noFill/>
          <a:ln w="34290" cap="flat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Montserrat Light" charset="0"/>
            </a:endParaRPr>
          </a:p>
        </p:txBody>
      </p:sp>
      <p:sp>
        <p:nvSpPr>
          <p:cNvPr id="65" name="Line 279"/>
          <p:cNvSpPr>
            <a:spLocks noChangeShapeType="1"/>
          </p:cNvSpPr>
          <p:nvPr/>
        </p:nvSpPr>
        <p:spPr bwMode="auto">
          <a:xfrm flipH="1">
            <a:off x="2032000" y="1898650"/>
            <a:ext cx="69850" cy="1588"/>
          </a:xfrm>
          <a:prstGeom prst="line">
            <a:avLst/>
          </a:prstGeom>
          <a:noFill/>
          <a:ln w="34290" cap="flat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Montserrat Light" charset="0"/>
            </a:endParaRPr>
          </a:p>
        </p:txBody>
      </p:sp>
      <p:sp>
        <p:nvSpPr>
          <p:cNvPr id="66" name="Line 280"/>
          <p:cNvSpPr>
            <a:spLocks noChangeShapeType="1"/>
          </p:cNvSpPr>
          <p:nvPr/>
        </p:nvSpPr>
        <p:spPr bwMode="auto">
          <a:xfrm flipH="1">
            <a:off x="2032000" y="1865313"/>
            <a:ext cx="69850" cy="3175"/>
          </a:xfrm>
          <a:prstGeom prst="line">
            <a:avLst/>
          </a:prstGeom>
          <a:noFill/>
          <a:ln w="34290" cap="flat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Montserrat Light" charset="0"/>
            </a:endParaRPr>
          </a:p>
        </p:txBody>
      </p:sp>
      <p:sp>
        <p:nvSpPr>
          <p:cNvPr id="67" name="Line 281"/>
          <p:cNvSpPr>
            <a:spLocks noChangeShapeType="1"/>
          </p:cNvSpPr>
          <p:nvPr/>
        </p:nvSpPr>
        <p:spPr bwMode="auto">
          <a:xfrm flipH="1">
            <a:off x="2032000" y="1930400"/>
            <a:ext cx="69850" cy="3175"/>
          </a:xfrm>
          <a:prstGeom prst="line">
            <a:avLst/>
          </a:prstGeom>
          <a:noFill/>
          <a:ln w="34290" cap="flat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Montserrat Light" charset="0"/>
            </a:endParaRPr>
          </a:p>
        </p:txBody>
      </p:sp>
      <p:sp>
        <p:nvSpPr>
          <p:cNvPr id="68" name="Line 282"/>
          <p:cNvSpPr>
            <a:spLocks noChangeShapeType="1"/>
          </p:cNvSpPr>
          <p:nvPr/>
        </p:nvSpPr>
        <p:spPr bwMode="auto">
          <a:xfrm flipH="1">
            <a:off x="2032000" y="1963738"/>
            <a:ext cx="69850" cy="3175"/>
          </a:xfrm>
          <a:prstGeom prst="line">
            <a:avLst/>
          </a:prstGeom>
          <a:noFill/>
          <a:ln w="34290" cap="flat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Montserrat Light" charset="0"/>
            </a:endParaRPr>
          </a:p>
        </p:txBody>
      </p:sp>
      <p:sp>
        <p:nvSpPr>
          <p:cNvPr id="69" name="Line 283"/>
          <p:cNvSpPr>
            <a:spLocks noChangeShapeType="1"/>
          </p:cNvSpPr>
          <p:nvPr/>
        </p:nvSpPr>
        <p:spPr bwMode="auto">
          <a:xfrm flipH="1">
            <a:off x="2032000" y="1998663"/>
            <a:ext cx="69850" cy="1587"/>
          </a:xfrm>
          <a:prstGeom prst="line">
            <a:avLst/>
          </a:prstGeom>
          <a:noFill/>
          <a:ln w="34290" cap="flat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Montserrat Light" charset="0"/>
            </a:endParaRPr>
          </a:p>
        </p:txBody>
      </p:sp>
      <p:sp>
        <p:nvSpPr>
          <p:cNvPr id="70" name="Line 284"/>
          <p:cNvSpPr>
            <a:spLocks noChangeShapeType="1"/>
          </p:cNvSpPr>
          <p:nvPr/>
        </p:nvSpPr>
        <p:spPr bwMode="auto">
          <a:xfrm flipH="1">
            <a:off x="2032000" y="2030413"/>
            <a:ext cx="69850" cy="3175"/>
          </a:xfrm>
          <a:prstGeom prst="line">
            <a:avLst/>
          </a:prstGeom>
          <a:noFill/>
          <a:ln w="34290" cap="flat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Montserrat Light" charset="0"/>
            </a:endParaRPr>
          </a:p>
        </p:txBody>
      </p:sp>
      <p:sp>
        <p:nvSpPr>
          <p:cNvPr id="71" name="Line 285"/>
          <p:cNvSpPr>
            <a:spLocks noChangeShapeType="1"/>
          </p:cNvSpPr>
          <p:nvPr/>
        </p:nvSpPr>
        <p:spPr bwMode="auto">
          <a:xfrm flipH="1">
            <a:off x="2032000" y="2063750"/>
            <a:ext cx="69850" cy="1588"/>
          </a:xfrm>
          <a:prstGeom prst="line">
            <a:avLst/>
          </a:prstGeom>
          <a:noFill/>
          <a:ln w="34290" cap="flat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Montserrat Light" charset="0"/>
            </a:endParaRPr>
          </a:p>
        </p:txBody>
      </p:sp>
      <p:sp>
        <p:nvSpPr>
          <p:cNvPr id="72" name="Shape 3742"/>
          <p:cNvSpPr/>
          <p:nvPr/>
        </p:nvSpPr>
        <p:spPr>
          <a:xfrm>
            <a:off x="2498725" y="3021013"/>
            <a:ext cx="547688" cy="3825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2" y="115764"/>
                </a:moveTo>
                <a:lnTo>
                  <a:pt x="119802" y="115764"/>
                </a:lnTo>
                <a:cubicBezTo>
                  <a:pt x="119802" y="117741"/>
                  <a:pt x="117039" y="119717"/>
                  <a:pt x="115657" y="119717"/>
                </a:cubicBezTo>
                <a:cubicBezTo>
                  <a:pt x="87828" y="119717"/>
                  <a:pt x="87828" y="119717"/>
                  <a:pt x="87828" y="119717"/>
                </a:cubicBezTo>
                <a:cubicBezTo>
                  <a:pt x="90592" y="119717"/>
                  <a:pt x="91973" y="117741"/>
                  <a:pt x="91973" y="113788"/>
                </a:cubicBezTo>
                <a:cubicBezTo>
                  <a:pt x="91973" y="113788"/>
                  <a:pt x="91973" y="89788"/>
                  <a:pt x="79539" y="81882"/>
                </a:cubicBezTo>
                <a:cubicBezTo>
                  <a:pt x="73815" y="77929"/>
                  <a:pt x="73815" y="77929"/>
                  <a:pt x="71052" y="77929"/>
                </a:cubicBezTo>
                <a:cubicBezTo>
                  <a:pt x="71052" y="68047"/>
                  <a:pt x="71052" y="68047"/>
                  <a:pt x="71052" y="68047"/>
                </a:cubicBezTo>
                <a:cubicBezTo>
                  <a:pt x="71052" y="68047"/>
                  <a:pt x="68289" y="63811"/>
                  <a:pt x="66907" y="53929"/>
                </a:cubicBezTo>
                <a:cubicBezTo>
                  <a:pt x="65526" y="53929"/>
                  <a:pt x="65526" y="51952"/>
                  <a:pt x="65526" y="48000"/>
                </a:cubicBezTo>
                <a:cubicBezTo>
                  <a:pt x="65526" y="46023"/>
                  <a:pt x="64144" y="39811"/>
                  <a:pt x="65526" y="39811"/>
                </a:cubicBezTo>
                <a:cubicBezTo>
                  <a:pt x="65526" y="35858"/>
                  <a:pt x="65526" y="29929"/>
                  <a:pt x="65526" y="27952"/>
                </a:cubicBezTo>
                <a:cubicBezTo>
                  <a:pt x="65526" y="20047"/>
                  <a:pt x="71052" y="12141"/>
                  <a:pt x="79539" y="12141"/>
                </a:cubicBezTo>
                <a:cubicBezTo>
                  <a:pt x="89210" y="12141"/>
                  <a:pt x="93355" y="20047"/>
                  <a:pt x="94736" y="27952"/>
                </a:cubicBezTo>
                <a:cubicBezTo>
                  <a:pt x="94736" y="29929"/>
                  <a:pt x="93355" y="35858"/>
                  <a:pt x="93355" y="39811"/>
                </a:cubicBezTo>
                <a:cubicBezTo>
                  <a:pt x="96118" y="39811"/>
                  <a:pt x="94736" y="46023"/>
                  <a:pt x="94736" y="48000"/>
                </a:cubicBezTo>
                <a:cubicBezTo>
                  <a:pt x="94736" y="51952"/>
                  <a:pt x="93355" y="53929"/>
                  <a:pt x="91973" y="53929"/>
                </a:cubicBezTo>
                <a:cubicBezTo>
                  <a:pt x="90592" y="63811"/>
                  <a:pt x="87828" y="68047"/>
                  <a:pt x="87828" y="68047"/>
                </a:cubicBezTo>
                <a:cubicBezTo>
                  <a:pt x="87828" y="77929"/>
                  <a:pt x="87828" y="77929"/>
                  <a:pt x="87828" y="77929"/>
                </a:cubicBezTo>
                <a:cubicBezTo>
                  <a:pt x="87828" y="77929"/>
                  <a:pt x="90592" y="77929"/>
                  <a:pt x="97500" y="83858"/>
                </a:cubicBezTo>
                <a:cubicBezTo>
                  <a:pt x="105986" y="87811"/>
                  <a:pt x="103223" y="83858"/>
                  <a:pt x="108750" y="89788"/>
                </a:cubicBezTo>
                <a:cubicBezTo>
                  <a:pt x="119802" y="95717"/>
                  <a:pt x="119802" y="115764"/>
                  <a:pt x="119802" y="115764"/>
                </a:cubicBezTo>
                <a:close/>
                <a:moveTo>
                  <a:pt x="64144" y="79905"/>
                </a:moveTo>
                <a:lnTo>
                  <a:pt x="64144" y="79905"/>
                </a:lnTo>
                <a:cubicBezTo>
                  <a:pt x="72434" y="83858"/>
                  <a:pt x="69671" y="81882"/>
                  <a:pt x="76578" y="85835"/>
                </a:cubicBezTo>
                <a:cubicBezTo>
                  <a:pt x="87828" y="93741"/>
                  <a:pt x="87828" y="113788"/>
                  <a:pt x="87828" y="113788"/>
                </a:cubicBezTo>
                <a:cubicBezTo>
                  <a:pt x="87828" y="117741"/>
                  <a:pt x="85065" y="119717"/>
                  <a:pt x="83684" y="119717"/>
                </a:cubicBezTo>
                <a:cubicBezTo>
                  <a:pt x="4144" y="119717"/>
                  <a:pt x="4144" y="119717"/>
                  <a:pt x="4144" y="119717"/>
                </a:cubicBezTo>
                <a:cubicBezTo>
                  <a:pt x="2763" y="119717"/>
                  <a:pt x="0" y="117741"/>
                  <a:pt x="0" y="113788"/>
                </a:cubicBezTo>
                <a:cubicBezTo>
                  <a:pt x="0" y="113788"/>
                  <a:pt x="0" y="93741"/>
                  <a:pt x="11052" y="85835"/>
                </a:cubicBezTo>
                <a:cubicBezTo>
                  <a:pt x="18157" y="81882"/>
                  <a:pt x="15197" y="85835"/>
                  <a:pt x="23684" y="79905"/>
                </a:cubicBezTo>
                <a:cubicBezTo>
                  <a:pt x="31973" y="75952"/>
                  <a:pt x="34736" y="73976"/>
                  <a:pt x="34736" y="73976"/>
                </a:cubicBezTo>
                <a:cubicBezTo>
                  <a:pt x="34736" y="61835"/>
                  <a:pt x="34736" y="61835"/>
                  <a:pt x="34736" y="61835"/>
                </a:cubicBezTo>
                <a:cubicBezTo>
                  <a:pt x="34736" y="61835"/>
                  <a:pt x="30592" y="57882"/>
                  <a:pt x="30592" y="48000"/>
                </a:cubicBezTo>
                <a:cubicBezTo>
                  <a:pt x="27828" y="48000"/>
                  <a:pt x="27828" y="44047"/>
                  <a:pt x="27828" y="42070"/>
                </a:cubicBezTo>
                <a:cubicBezTo>
                  <a:pt x="27828" y="39811"/>
                  <a:pt x="26447" y="31905"/>
                  <a:pt x="29210" y="31905"/>
                </a:cubicBezTo>
                <a:cubicBezTo>
                  <a:pt x="27828" y="25976"/>
                  <a:pt x="27828" y="22023"/>
                  <a:pt x="27828" y="20047"/>
                </a:cubicBezTo>
                <a:cubicBezTo>
                  <a:pt x="29210" y="9882"/>
                  <a:pt x="34736" y="1976"/>
                  <a:pt x="43223" y="0"/>
                </a:cubicBezTo>
                <a:cubicBezTo>
                  <a:pt x="54276" y="1976"/>
                  <a:pt x="58618" y="9882"/>
                  <a:pt x="60000" y="20047"/>
                </a:cubicBezTo>
                <a:cubicBezTo>
                  <a:pt x="60000" y="22023"/>
                  <a:pt x="60000" y="25976"/>
                  <a:pt x="58618" y="31905"/>
                </a:cubicBezTo>
                <a:cubicBezTo>
                  <a:pt x="61381" y="31905"/>
                  <a:pt x="60000" y="39811"/>
                  <a:pt x="60000" y="42070"/>
                </a:cubicBezTo>
                <a:cubicBezTo>
                  <a:pt x="60000" y="44047"/>
                  <a:pt x="60000" y="48000"/>
                  <a:pt x="57236" y="48000"/>
                </a:cubicBezTo>
                <a:cubicBezTo>
                  <a:pt x="55657" y="57882"/>
                  <a:pt x="52894" y="61835"/>
                  <a:pt x="52894" y="61835"/>
                </a:cubicBezTo>
                <a:cubicBezTo>
                  <a:pt x="52894" y="73976"/>
                  <a:pt x="52894" y="73976"/>
                  <a:pt x="52894" y="73976"/>
                </a:cubicBezTo>
                <a:cubicBezTo>
                  <a:pt x="52894" y="73976"/>
                  <a:pt x="55657" y="73976"/>
                  <a:pt x="64144" y="7990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Shape 3749"/>
          <p:cNvSpPr/>
          <p:nvPr/>
        </p:nvSpPr>
        <p:spPr>
          <a:xfrm>
            <a:off x="1292225" y="3751263"/>
            <a:ext cx="546100" cy="5254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0" y="114000"/>
                </a:moveTo>
                <a:lnTo>
                  <a:pt x="119800" y="114000"/>
                </a:lnTo>
                <a:cubicBezTo>
                  <a:pt x="119800" y="118344"/>
                  <a:pt x="118405" y="119793"/>
                  <a:pt x="114019" y="119793"/>
                </a:cubicBezTo>
                <a:cubicBezTo>
                  <a:pt x="5581" y="119793"/>
                  <a:pt x="5581" y="119793"/>
                  <a:pt x="5581" y="119793"/>
                </a:cubicBezTo>
                <a:cubicBezTo>
                  <a:pt x="2790" y="119793"/>
                  <a:pt x="0" y="118344"/>
                  <a:pt x="0" y="114000"/>
                </a:cubicBezTo>
                <a:cubicBezTo>
                  <a:pt x="0" y="114000"/>
                  <a:pt x="0" y="93517"/>
                  <a:pt x="15548" y="84827"/>
                </a:cubicBezTo>
                <a:cubicBezTo>
                  <a:pt x="23920" y="80275"/>
                  <a:pt x="21129" y="84827"/>
                  <a:pt x="32491" y="78827"/>
                </a:cubicBezTo>
                <a:cubicBezTo>
                  <a:pt x="43654" y="74482"/>
                  <a:pt x="46445" y="73034"/>
                  <a:pt x="46445" y="73034"/>
                </a:cubicBezTo>
                <a:cubicBezTo>
                  <a:pt x="46445" y="61241"/>
                  <a:pt x="46445" y="61241"/>
                  <a:pt x="46445" y="61241"/>
                </a:cubicBezTo>
                <a:cubicBezTo>
                  <a:pt x="46445" y="61241"/>
                  <a:pt x="42259" y="56896"/>
                  <a:pt x="40863" y="46758"/>
                </a:cubicBezTo>
                <a:cubicBezTo>
                  <a:pt x="38073" y="48206"/>
                  <a:pt x="38073" y="43862"/>
                  <a:pt x="38073" y="40965"/>
                </a:cubicBezTo>
                <a:cubicBezTo>
                  <a:pt x="38073" y="37862"/>
                  <a:pt x="36677" y="30620"/>
                  <a:pt x="39468" y="30620"/>
                </a:cubicBezTo>
                <a:cubicBezTo>
                  <a:pt x="38073" y="26275"/>
                  <a:pt x="38073" y="20482"/>
                  <a:pt x="38073" y="19034"/>
                </a:cubicBezTo>
                <a:cubicBezTo>
                  <a:pt x="39468" y="10137"/>
                  <a:pt x="47840" y="0"/>
                  <a:pt x="60598" y="0"/>
                </a:cubicBezTo>
                <a:cubicBezTo>
                  <a:pt x="74750" y="0"/>
                  <a:pt x="81727" y="10137"/>
                  <a:pt x="81727" y="19034"/>
                </a:cubicBezTo>
                <a:cubicBezTo>
                  <a:pt x="81727" y="20482"/>
                  <a:pt x="81727" y="26275"/>
                  <a:pt x="80332" y="30620"/>
                </a:cubicBezTo>
                <a:cubicBezTo>
                  <a:pt x="84518" y="30620"/>
                  <a:pt x="83122" y="37862"/>
                  <a:pt x="83122" y="40965"/>
                </a:cubicBezTo>
                <a:cubicBezTo>
                  <a:pt x="83122" y="43862"/>
                  <a:pt x="81727" y="48206"/>
                  <a:pt x="78936" y="46758"/>
                </a:cubicBezTo>
                <a:cubicBezTo>
                  <a:pt x="77541" y="56896"/>
                  <a:pt x="73355" y="61241"/>
                  <a:pt x="73355" y="61241"/>
                </a:cubicBezTo>
                <a:cubicBezTo>
                  <a:pt x="73355" y="73034"/>
                  <a:pt x="73355" y="73034"/>
                  <a:pt x="73355" y="73034"/>
                </a:cubicBezTo>
                <a:cubicBezTo>
                  <a:pt x="73355" y="73034"/>
                  <a:pt x="76146" y="74482"/>
                  <a:pt x="87308" y="78827"/>
                </a:cubicBezTo>
                <a:cubicBezTo>
                  <a:pt x="100066" y="84827"/>
                  <a:pt x="95880" y="80275"/>
                  <a:pt x="105647" y="84827"/>
                </a:cubicBezTo>
                <a:cubicBezTo>
                  <a:pt x="119800" y="93517"/>
                  <a:pt x="119800" y="114000"/>
                  <a:pt x="119800" y="114000"/>
                </a:cubicBezTo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" name="Shape 3970"/>
          <p:cNvSpPr/>
          <p:nvPr/>
        </p:nvSpPr>
        <p:spPr>
          <a:xfrm>
            <a:off x="3559175" y="3762375"/>
            <a:ext cx="476250" cy="427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74849" y="90810"/>
                </a:moveTo>
                <a:lnTo>
                  <a:pt x="74849" y="90810"/>
                </a:lnTo>
                <a:cubicBezTo>
                  <a:pt x="59879" y="83783"/>
                  <a:pt x="53360" y="78918"/>
                  <a:pt x="53360" y="69459"/>
                </a:cubicBezTo>
                <a:cubicBezTo>
                  <a:pt x="53360" y="62162"/>
                  <a:pt x="57706" y="64594"/>
                  <a:pt x="59879" y="52702"/>
                </a:cubicBezTo>
                <a:cubicBezTo>
                  <a:pt x="62052" y="47837"/>
                  <a:pt x="66156" y="52702"/>
                  <a:pt x="66156" y="40810"/>
                </a:cubicBezTo>
                <a:cubicBezTo>
                  <a:pt x="66156" y="35945"/>
                  <a:pt x="64225" y="35945"/>
                  <a:pt x="64225" y="35945"/>
                </a:cubicBezTo>
                <a:cubicBezTo>
                  <a:pt x="64225" y="35945"/>
                  <a:pt x="66156" y="28648"/>
                  <a:pt x="66156" y="24054"/>
                </a:cubicBezTo>
                <a:cubicBezTo>
                  <a:pt x="66156" y="16756"/>
                  <a:pt x="62052" y="0"/>
                  <a:pt x="42736" y="0"/>
                </a:cubicBezTo>
                <a:cubicBezTo>
                  <a:pt x="21247" y="0"/>
                  <a:pt x="16901" y="16756"/>
                  <a:pt x="16901" y="24054"/>
                </a:cubicBezTo>
                <a:cubicBezTo>
                  <a:pt x="16901" y="28648"/>
                  <a:pt x="19074" y="35945"/>
                  <a:pt x="19074" y="35945"/>
                </a:cubicBezTo>
                <a:cubicBezTo>
                  <a:pt x="19074" y="35945"/>
                  <a:pt x="16901" y="35945"/>
                  <a:pt x="16901" y="40810"/>
                </a:cubicBezTo>
                <a:cubicBezTo>
                  <a:pt x="16901" y="52702"/>
                  <a:pt x="21247" y="47837"/>
                  <a:pt x="23420" y="52702"/>
                </a:cubicBezTo>
                <a:cubicBezTo>
                  <a:pt x="25593" y="64594"/>
                  <a:pt x="29698" y="62162"/>
                  <a:pt x="29698" y="69459"/>
                </a:cubicBezTo>
                <a:cubicBezTo>
                  <a:pt x="29698" y="78918"/>
                  <a:pt x="23420" y="83783"/>
                  <a:pt x="8450" y="90810"/>
                </a:cubicBezTo>
                <a:cubicBezTo>
                  <a:pt x="8450" y="90810"/>
                  <a:pt x="4104" y="90810"/>
                  <a:pt x="0" y="93243"/>
                </a:cubicBezTo>
                <a:cubicBezTo>
                  <a:pt x="0" y="119729"/>
                  <a:pt x="0" y="119729"/>
                  <a:pt x="0" y="119729"/>
                </a:cubicBezTo>
                <a:cubicBezTo>
                  <a:pt x="96096" y="119729"/>
                  <a:pt x="96096" y="119729"/>
                  <a:pt x="96096" y="119729"/>
                </a:cubicBezTo>
                <a:cubicBezTo>
                  <a:pt x="96096" y="119729"/>
                  <a:pt x="96096" y="110270"/>
                  <a:pt x="96096" y="107837"/>
                </a:cubicBezTo>
                <a:cubicBezTo>
                  <a:pt x="96096" y="102972"/>
                  <a:pt x="89818" y="95675"/>
                  <a:pt x="74849" y="90810"/>
                </a:cubicBezTo>
                <a:close/>
                <a:moveTo>
                  <a:pt x="102615" y="52702"/>
                </a:moveTo>
                <a:lnTo>
                  <a:pt x="102615" y="52702"/>
                </a:lnTo>
                <a:cubicBezTo>
                  <a:pt x="102615" y="33513"/>
                  <a:pt x="102615" y="33513"/>
                  <a:pt x="102615" y="33513"/>
                </a:cubicBezTo>
                <a:cubicBezTo>
                  <a:pt x="89818" y="33513"/>
                  <a:pt x="89818" y="33513"/>
                  <a:pt x="89818" y="33513"/>
                </a:cubicBezTo>
                <a:cubicBezTo>
                  <a:pt x="89818" y="52702"/>
                  <a:pt x="89818" y="52702"/>
                  <a:pt x="89818" y="52702"/>
                </a:cubicBezTo>
                <a:cubicBezTo>
                  <a:pt x="72676" y="52702"/>
                  <a:pt x="72676" y="52702"/>
                  <a:pt x="72676" y="52702"/>
                </a:cubicBezTo>
                <a:cubicBezTo>
                  <a:pt x="72676" y="67027"/>
                  <a:pt x="72676" y="67027"/>
                  <a:pt x="72676" y="67027"/>
                </a:cubicBezTo>
                <a:cubicBezTo>
                  <a:pt x="89818" y="67027"/>
                  <a:pt x="89818" y="67027"/>
                  <a:pt x="89818" y="67027"/>
                </a:cubicBezTo>
                <a:cubicBezTo>
                  <a:pt x="89818" y="86216"/>
                  <a:pt x="89818" y="86216"/>
                  <a:pt x="89818" y="86216"/>
                </a:cubicBezTo>
                <a:cubicBezTo>
                  <a:pt x="102615" y="86216"/>
                  <a:pt x="102615" y="86216"/>
                  <a:pt x="102615" y="86216"/>
                </a:cubicBezTo>
                <a:cubicBezTo>
                  <a:pt x="102615" y="67027"/>
                  <a:pt x="102615" y="67027"/>
                  <a:pt x="102615" y="67027"/>
                </a:cubicBezTo>
                <a:cubicBezTo>
                  <a:pt x="119758" y="67027"/>
                  <a:pt x="119758" y="67027"/>
                  <a:pt x="119758" y="67027"/>
                </a:cubicBezTo>
                <a:cubicBezTo>
                  <a:pt x="119758" y="52702"/>
                  <a:pt x="119758" y="52702"/>
                  <a:pt x="119758" y="52702"/>
                </a:cubicBezTo>
                <a:lnTo>
                  <a:pt x="102615" y="5270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Shape 3742"/>
          <p:cNvSpPr/>
          <p:nvPr/>
        </p:nvSpPr>
        <p:spPr>
          <a:xfrm>
            <a:off x="9072563" y="2228850"/>
            <a:ext cx="547687" cy="381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2" y="115764"/>
                </a:moveTo>
                <a:lnTo>
                  <a:pt x="119802" y="115764"/>
                </a:lnTo>
                <a:cubicBezTo>
                  <a:pt x="119802" y="117741"/>
                  <a:pt x="117039" y="119717"/>
                  <a:pt x="115657" y="119717"/>
                </a:cubicBezTo>
                <a:cubicBezTo>
                  <a:pt x="87828" y="119717"/>
                  <a:pt x="87828" y="119717"/>
                  <a:pt x="87828" y="119717"/>
                </a:cubicBezTo>
                <a:cubicBezTo>
                  <a:pt x="90592" y="119717"/>
                  <a:pt x="91973" y="117741"/>
                  <a:pt x="91973" y="113788"/>
                </a:cubicBezTo>
                <a:cubicBezTo>
                  <a:pt x="91973" y="113788"/>
                  <a:pt x="91973" y="89788"/>
                  <a:pt x="79539" y="81882"/>
                </a:cubicBezTo>
                <a:cubicBezTo>
                  <a:pt x="73815" y="77929"/>
                  <a:pt x="73815" y="77929"/>
                  <a:pt x="71052" y="77929"/>
                </a:cubicBezTo>
                <a:cubicBezTo>
                  <a:pt x="71052" y="68047"/>
                  <a:pt x="71052" y="68047"/>
                  <a:pt x="71052" y="68047"/>
                </a:cubicBezTo>
                <a:cubicBezTo>
                  <a:pt x="71052" y="68047"/>
                  <a:pt x="68289" y="63811"/>
                  <a:pt x="66907" y="53929"/>
                </a:cubicBezTo>
                <a:cubicBezTo>
                  <a:pt x="65526" y="53929"/>
                  <a:pt x="65526" y="51952"/>
                  <a:pt x="65526" y="48000"/>
                </a:cubicBezTo>
                <a:cubicBezTo>
                  <a:pt x="65526" y="46023"/>
                  <a:pt x="64144" y="39811"/>
                  <a:pt x="65526" y="39811"/>
                </a:cubicBezTo>
                <a:cubicBezTo>
                  <a:pt x="65526" y="35858"/>
                  <a:pt x="65526" y="29929"/>
                  <a:pt x="65526" y="27952"/>
                </a:cubicBezTo>
                <a:cubicBezTo>
                  <a:pt x="65526" y="20047"/>
                  <a:pt x="71052" y="12141"/>
                  <a:pt x="79539" y="12141"/>
                </a:cubicBezTo>
                <a:cubicBezTo>
                  <a:pt x="89210" y="12141"/>
                  <a:pt x="93355" y="20047"/>
                  <a:pt x="94736" y="27952"/>
                </a:cubicBezTo>
                <a:cubicBezTo>
                  <a:pt x="94736" y="29929"/>
                  <a:pt x="93355" y="35858"/>
                  <a:pt x="93355" y="39811"/>
                </a:cubicBezTo>
                <a:cubicBezTo>
                  <a:pt x="96118" y="39811"/>
                  <a:pt x="94736" y="46023"/>
                  <a:pt x="94736" y="48000"/>
                </a:cubicBezTo>
                <a:cubicBezTo>
                  <a:pt x="94736" y="51952"/>
                  <a:pt x="93355" y="53929"/>
                  <a:pt x="91973" y="53929"/>
                </a:cubicBezTo>
                <a:cubicBezTo>
                  <a:pt x="90592" y="63811"/>
                  <a:pt x="87828" y="68047"/>
                  <a:pt x="87828" y="68047"/>
                </a:cubicBezTo>
                <a:cubicBezTo>
                  <a:pt x="87828" y="77929"/>
                  <a:pt x="87828" y="77929"/>
                  <a:pt x="87828" y="77929"/>
                </a:cubicBezTo>
                <a:cubicBezTo>
                  <a:pt x="87828" y="77929"/>
                  <a:pt x="90592" y="77929"/>
                  <a:pt x="97500" y="83858"/>
                </a:cubicBezTo>
                <a:cubicBezTo>
                  <a:pt x="105986" y="87811"/>
                  <a:pt x="103223" y="83858"/>
                  <a:pt x="108750" y="89788"/>
                </a:cubicBezTo>
                <a:cubicBezTo>
                  <a:pt x="119802" y="95717"/>
                  <a:pt x="119802" y="115764"/>
                  <a:pt x="119802" y="115764"/>
                </a:cubicBezTo>
                <a:close/>
                <a:moveTo>
                  <a:pt x="64144" y="79905"/>
                </a:moveTo>
                <a:lnTo>
                  <a:pt x="64144" y="79905"/>
                </a:lnTo>
                <a:cubicBezTo>
                  <a:pt x="72434" y="83858"/>
                  <a:pt x="69671" y="81882"/>
                  <a:pt x="76578" y="85835"/>
                </a:cubicBezTo>
                <a:cubicBezTo>
                  <a:pt x="87828" y="93741"/>
                  <a:pt x="87828" y="113788"/>
                  <a:pt x="87828" y="113788"/>
                </a:cubicBezTo>
                <a:cubicBezTo>
                  <a:pt x="87828" y="117741"/>
                  <a:pt x="85065" y="119717"/>
                  <a:pt x="83684" y="119717"/>
                </a:cubicBezTo>
                <a:cubicBezTo>
                  <a:pt x="4144" y="119717"/>
                  <a:pt x="4144" y="119717"/>
                  <a:pt x="4144" y="119717"/>
                </a:cubicBezTo>
                <a:cubicBezTo>
                  <a:pt x="2763" y="119717"/>
                  <a:pt x="0" y="117741"/>
                  <a:pt x="0" y="113788"/>
                </a:cubicBezTo>
                <a:cubicBezTo>
                  <a:pt x="0" y="113788"/>
                  <a:pt x="0" y="93741"/>
                  <a:pt x="11052" y="85835"/>
                </a:cubicBezTo>
                <a:cubicBezTo>
                  <a:pt x="18157" y="81882"/>
                  <a:pt x="15197" y="85835"/>
                  <a:pt x="23684" y="79905"/>
                </a:cubicBezTo>
                <a:cubicBezTo>
                  <a:pt x="31973" y="75952"/>
                  <a:pt x="34736" y="73976"/>
                  <a:pt x="34736" y="73976"/>
                </a:cubicBezTo>
                <a:cubicBezTo>
                  <a:pt x="34736" y="61835"/>
                  <a:pt x="34736" y="61835"/>
                  <a:pt x="34736" y="61835"/>
                </a:cubicBezTo>
                <a:cubicBezTo>
                  <a:pt x="34736" y="61835"/>
                  <a:pt x="30592" y="57882"/>
                  <a:pt x="30592" y="48000"/>
                </a:cubicBezTo>
                <a:cubicBezTo>
                  <a:pt x="27828" y="48000"/>
                  <a:pt x="27828" y="44047"/>
                  <a:pt x="27828" y="42070"/>
                </a:cubicBezTo>
                <a:cubicBezTo>
                  <a:pt x="27828" y="39811"/>
                  <a:pt x="26447" y="31905"/>
                  <a:pt x="29210" y="31905"/>
                </a:cubicBezTo>
                <a:cubicBezTo>
                  <a:pt x="27828" y="25976"/>
                  <a:pt x="27828" y="22023"/>
                  <a:pt x="27828" y="20047"/>
                </a:cubicBezTo>
                <a:cubicBezTo>
                  <a:pt x="29210" y="9882"/>
                  <a:pt x="34736" y="1976"/>
                  <a:pt x="43223" y="0"/>
                </a:cubicBezTo>
                <a:cubicBezTo>
                  <a:pt x="54276" y="1976"/>
                  <a:pt x="58618" y="9882"/>
                  <a:pt x="60000" y="20047"/>
                </a:cubicBezTo>
                <a:cubicBezTo>
                  <a:pt x="60000" y="22023"/>
                  <a:pt x="60000" y="25976"/>
                  <a:pt x="58618" y="31905"/>
                </a:cubicBezTo>
                <a:cubicBezTo>
                  <a:pt x="61381" y="31905"/>
                  <a:pt x="60000" y="39811"/>
                  <a:pt x="60000" y="42070"/>
                </a:cubicBezTo>
                <a:cubicBezTo>
                  <a:pt x="60000" y="44047"/>
                  <a:pt x="60000" y="48000"/>
                  <a:pt x="57236" y="48000"/>
                </a:cubicBezTo>
                <a:cubicBezTo>
                  <a:pt x="55657" y="57882"/>
                  <a:pt x="52894" y="61835"/>
                  <a:pt x="52894" y="61835"/>
                </a:cubicBezTo>
                <a:cubicBezTo>
                  <a:pt x="52894" y="73976"/>
                  <a:pt x="52894" y="73976"/>
                  <a:pt x="52894" y="73976"/>
                </a:cubicBezTo>
                <a:cubicBezTo>
                  <a:pt x="52894" y="73976"/>
                  <a:pt x="55657" y="73976"/>
                  <a:pt x="64144" y="7990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" name="Shape 3749"/>
          <p:cNvSpPr/>
          <p:nvPr/>
        </p:nvSpPr>
        <p:spPr>
          <a:xfrm>
            <a:off x="7989888" y="4217988"/>
            <a:ext cx="546100" cy="5254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0" y="114000"/>
                </a:moveTo>
                <a:lnTo>
                  <a:pt x="119800" y="114000"/>
                </a:lnTo>
                <a:cubicBezTo>
                  <a:pt x="119800" y="118344"/>
                  <a:pt x="118405" y="119793"/>
                  <a:pt x="114019" y="119793"/>
                </a:cubicBezTo>
                <a:cubicBezTo>
                  <a:pt x="5581" y="119793"/>
                  <a:pt x="5581" y="119793"/>
                  <a:pt x="5581" y="119793"/>
                </a:cubicBezTo>
                <a:cubicBezTo>
                  <a:pt x="2790" y="119793"/>
                  <a:pt x="0" y="118344"/>
                  <a:pt x="0" y="114000"/>
                </a:cubicBezTo>
                <a:cubicBezTo>
                  <a:pt x="0" y="114000"/>
                  <a:pt x="0" y="93517"/>
                  <a:pt x="15548" y="84827"/>
                </a:cubicBezTo>
                <a:cubicBezTo>
                  <a:pt x="23920" y="80275"/>
                  <a:pt x="21129" y="84827"/>
                  <a:pt x="32491" y="78827"/>
                </a:cubicBezTo>
                <a:cubicBezTo>
                  <a:pt x="43654" y="74482"/>
                  <a:pt x="46445" y="73034"/>
                  <a:pt x="46445" y="73034"/>
                </a:cubicBezTo>
                <a:cubicBezTo>
                  <a:pt x="46445" y="61241"/>
                  <a:pt x="46445" y="61241"/>
                  <a:pt x="46445" y="61241"/>
                </a:cubicBezTo>
                <a:cubicBezTo>
                  <a:pt x="46445" y="61241"/>
                  <a:pt x="42259" y="56896"/>
                  <a:pt x="40863" y="46758"/>
                </a:cubicBezTo>
                <a:cubicBezTo>
                  <a:pt x="38073" y="48206"/>
                  <a:pt x="38073" y="43862"/>
                  <a:pt x="38073" y="40965"/>
                </a:cubicBezTo>
                <a:cubicBezTo>
                  <a:pt x="38073" y="37862"/>
                  <a:pt x="36677" y="30620"/>
                  <a:pt x="39468" y="30620"/>
                </a:cubicBezTo>
                <a:cubicBezTo>
                  <a:pt x="38073" y="26275"/>
                  <a:pt x="38073" y="20482"/>
                  <a:pt x="38073" y="19034"/>
                </a:cubicBezTo>
                <a:cubicBezTo>
                  <a:pt x="39468" y="10137"/>
                  <a:pt x="47840" y="0"/>
                  <a:pt x="60598" y="0"/>
                </a:cubicBezTo>
                <a:cubicBezTo>
                  <a:pt x="74750" y="0"/>
                  <a:pt x="81727" y="10137"/>
                  <a:pt x="81727" y="19034"/>
                </a:cubicBezTo>
                <a:cubicBezTo>
                  <a:pt x="81727" y="20482"/>
                  <a:pt x="81727" y="26275"/>
                  <a:pt x="80332" y="30620"/>
                </a:cubicBezTo>
                <a:cubicBezTo>
                  <a:pt x="84518" y="30620"/>
                  <a:pt x="83122" y="37862"/>
                  <a:pt x="83122" y="40965"/>
                </a:cubicBezTo>
                <a:cubicBezTo>
                  <a:pt x="83122" y="43862"/>
                  <a:pt x="81727" y="48206"/>
                  <a:pt x="78936" y="46758"/>
                </a:cubicBezTo>
                <a:cubicBezTo>
                  <a:pt x="77541" y="56896"/>
                  <a:pt x="73355" y="61241"/>
                  <a:pt x="73355" y="61241"/>
                </a:cubicBezTo>
                <a:cubicBezTo>
                  <a:pt x="73355" y="73034"/>
                  <a:pt x="73355" y="73034"/>
                  <a:pt x="73355" y="73034"/>
                </a:cubicBezTo>
                <a:cubicBezTo>
                  <a:pt x="73355" y="73034"/>
                  <a:pt x="76146" y="74482"/>
                  <a:pt x="87308" y="78827"/>
                </a:cubicBezTo>
                <a:cubicBezTo>
                  <a:pt x="100066" y="84827"/>
                  <a:pt x="95880" y="80275"/>
                  <a:pt x="105647" y="84827"/>
                </a:cubicBezTo>
                <a:cubicBezTo>
                  <a:pt x="119800" y="93517"/>
                  <a:pt x="119800" y="114000"/>
                  <a:pt x="119800" y="114000"/>
                </a:cubicBezTo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" name="Shape 3970"/>
          <p:cNvSpPr/>
          <p:nvPr/>
        </p:nvSpPr>
        <p:spPr>
          <a:xfrm>
            <a:off x="10320338" y="4178300"/>
            <a:ext cx="476250" cy="425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74849" y="90810"/>
                </a:moveTo>
                <a:lnTo>
                  <a:pt x="74849" y="90810"/>
                </a:lnTo>
                <a:cubicBezTo>
                  <a:pt x="59879" y="83783"/>
                  <a:pt x="53360" y="78918"/>
                  <a:pt x="53360" y="69459"/>
                </a:cubicBezTo>
                <a:cubicBezTo>
                  <a:pt x="53360" y="62162"/>
                  <a:pt x="57706" y="64594"/>
                  <a:pt x="59879" y="52702"/>
                </a:cubicBezTo>
                <a:cubicBezTo>
                  <a:pt x="62052" y="47837"/>
                  <a:pt x="66156" y="52702"/>
                  <a:pt x="66156" y="40810"/>
                </a:cubicBezTo>
                <a:cubicBezTo>
                  <a:pt x="66156" y="35945"/>
                  <a:pt x="64225" y="35945"/>
                  <a:pt x="64225" y="35945"/>
                </a:cubicBezTo>
                <a:cubicBezTo>
                  <a:pt x="64225" y="35945"/>
                  <a:pt x="66156" y="28648"/>
                  <a:pt x="66156" y="24054"/>
                </a:cubicBezTo>
                <a:cubicBezTo>
                  <a:pt x="66156" y="16756"/>
                  <a:pt x="62052" y="0"/>
                  <a:pt x="42736" y="0"/>
                </a:cubicBezTo>
                <a:cubicBezTo>
                  <a:pt x="21247" y="0"/>
                  <a:pt x="16901" y="16756"/>
                  <a:pt x="16901" y="24054"/>
                </a:cubicBezTo>
                <a:cubicBezTo>
                  <a:pt x="16901" y="28648"/>
                  <a:pt x="19074" y="35945"/>
                  <a:pt x="19074" y="35945"/>
                </a:cubicBezTo>
                <a:cubicBezTo>
                  <a:pt x="19074" y="35945"/>
                  <a:pt x="16901" y="35945"/>
                  <a:pt x="16901" y="40810"/>
                </a:cubicBezTo>
                <a:cubicBezTo>
                  <a:pt x="16901" y="52702"/>
                  <a:pt x="21247" y="47837"/>
                  <a:pt x="23420" y="52702"/>
                </a:cubicBezTo>
                <a:cubicBezTo>
                  <a:pt x="25593" y="64594"/>
                  <a:pt x="29698" y="62162"/>
                  <a:pt x="29698" y="69459"/>
                </a:cubicBezTo>
                <a:cubicBezTo>
                  <a:pt x="29698" y="78918"/>
                  <a:pt x="23420" y="83783"/>
                  <a:pt x="8450" y="90810"/>
                </a:cubicBezTo>
                <a:cubicBezTo>
                  <a:pt x="8450" y="90810"/>
                  <a:pt x="4104" y="90810"/>
                  <a:pt x="0" y="93243"/>
                </a:cubicBezTo>
                <a:cubicBezTo>
                  <a:pt x="0" y="119729"/>
                  <a:pt x="0" y="119729"/>
                  <a:pt x="0" y="119729"/>
                </a:cubicBezTo>
                <a:cubicBezTo>
                  <a:pt x="96096" y="119729"/>
                  <a:pt x="96096" y="119729"/>
                  <a:pt x="96096" y="119729"/>
                </a:cubicBezTo>
                <a:cubicBezTo>
                  <a:pt x="96096" y="119729"/>
                  <a:pt x="96096" y="110270"/>
                  <a:pt x="96096" y="107837"/>
                </a:cubicBezTo>
                <a:cubicBezTo>
                  <a:pt x="96096" y="102972"/>
                  <a:pt x="89818" y="95675"/>
                  <a:pt x="74849" y="90810"/>
                </a:cubicBezTo>
                <a:close/>
                <a:moveTo>
                  <a:pt x="102615" y="52702"/>
                </a:moveTo>
                <a:lnTo>
                  <a:pt x="102615" y="52702"/>
                </a:lnTo>
                <a:cubicBezTo>
                  <a:pt x="102615" y="33513"/>
                  <a:pt x="102615" y="33513"/>
                  <a:pt x="102615" y="33513"/>
                </a:cubicBezTo>
                <a:cubicBezTo>
                  <a:pt x="89818" y="33513"/>
                  <a:pt x="89818" y="33513"/>
                  <a:pt x="89818" y="33513"/>
                </a:cubicBezTo>
                <a:cubicBezTo>
                  <a:pt x="89818" y="52702"/>
                  <a:pt x="89818" y="52702"/>
                  <a:pt x="89818" y="52702"/>
                </a:cubicBezTo>
                <a:cubicBezTo>
                  <a:pt x="72676" y="52702"/>
                  <a:pt x="72676" y="52702"/>
                  <a:pt x="72676" y="52702"/>
                </a:cubicBezTo>
                <a:cubicBezTo>
                  <a:pt x="72676" y="67027"/>
                  <a:pt x="72676" y="67027"/>
                  <a:pt x="72676" y="67027"/>
                </a:cubicBezTo>
                <a:cubicBezTo>
                  <a:pt x="89818" y="67027"/>
                  <a:pt x="89818" y="67027"/>
                  <a:pt x="89818" y="67027"/>
                </a:cubicBezTo>
                <a:cubicBezTo>
                  <a:pt x="89818" y="86216"/>
                  <a:pt x="89818" y="86216"/>
                  <a:pt x="89818" y="86216"/>
                </a:cubicBezTo>
                <a:cubicBezTo>
                  <a:pt x="102615" y="86216"/>
                  <a:pt x="102615" y="86216"/>
                  <a:pt x="102615" y="86216"/>
                </a:cubicBezTo>
                <a:cubicBezTo>
                  <a:pt x="102615" y="67027"/>
                  <a:pt x="102615" y="67027"/>
                  <a:pt x="102615" y="67027"/>
                </a:cubicBezTo>
                <a:cubicBezTo>
                  <a:pt x="119758" y="67027"/>
                  <a:pt x="119758" y="67027"/>
                  <a:pt x="119758" y="67027"/>
                </a:cubicBezTo>
                <a:cubicBezTo>
                  <a:pt x="119758" y="52702"/>
                  <a:pt x="119758" y="52702"/>
                  <a:pt x="119758" y="52702"/>
                </a:cubicBezTo>
                <a:lnTo>
                  <a:pt x="102615" y="5270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5628" name="直接箭头连接符 2"/>
          <p:cNvCxnSpPr>
            <a:cxnSpLocks noChangeShapeType="1"/>
          </p:cNvCxnSpPr>
          <p:nvPr/>
        </p:nvCxnSpPr>
        <p:spPr bwMode="auto">
          <a:xfrm flipV="1">
            <a:off x="2771775" y="2374900"/>
            <a:ext cx="14288" cy="5492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29" name="直接箭头连接符 4"/>
          <p:cNvCxnSpPr>
            <a:cxnSpLocks noChangeShapeType="1"/>
          </p:cNvCxnSpPr>
          <p:nvPr/>
        </p:nvCxnSpPr>
        <p:spPr bwMode="auto">
          <a:xfrm>
            <a:off x="2641600" y="2393950"/>
            <a:ext cx="0" cy="5302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30" name="直接箭头连接符 116"/>
          <p:cNvCxnSpPr>
            <a:cxnSpLocks noChangeShapeType="1"/>
          </p:cNvCxnSpPr>
          <p:nvPr/>
        </p:nvCxnSpPr>
        <p:spPr bwMode="auto">
          <a:xfrm>
            <a:off x="3065463" y="3425825"/>
            <a:ext cx="493712" cy="4191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31" name="直接箭头连接符 117"/>
          <p:cNvCxnSpPr>
            <a:cxnSpLocks noChangeShapeType="1"/>
          </p:cNvCxnSpPr>
          <p:nvPr/>
        </p:nvCxnSpPr>
        <p:spPr bwMode="auto">
          <a:xfrm flipH="1" flipV="1">
            <a:off x="2986088" y="3489325"/>
            <a:ext cx="460375" cy="4143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32" name="直接箭头连接符 118"/>
          <p:cNvCxnSpPr>
            <a:cxnSpLocks noChangeShapeType="1"/>
          </p:cNvCxnSpPr>
          <p:nvPr/>
        </p:nvCxnSpPr>
        <p:spPr bwMode="auto">
          <a:xfrm flipV="1">
            <a:off x="1900238" y="3459163"/>
            <a:ext cx="482600" cy="3889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33" name="直接箭头连接符 119"/>
          <p:cNvCxnSpPr>
            <a:cxnSpLocks noChangeShapeType="1"/>
          </p:cNvCxnSpPr>
          <p:nvPr/>
        </p:nvCxnSpPr>
        <p:spPr bwMode="auto">
          <a:xfrm flipH="1">
            <a:off x="1924050" y="3556000"/>
            <a:ext cx="485775" cy="385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34" name="直接箭头连接符 120"/>
          <p:cNvCxnSpPr>
            <a:cxnSpLocks noChangeShapeType="1"/>
          </p:cNvCxnSpPr>
          <p:nvPr/>
        </p:nvCxnSpPr>
        <p:spPr bwMode="auto">
          <a:xfrm flipV="1">
            <a:off x="9447213" y="2822575"/>
            <a:ext cx="12700" cy="5508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35" name="直接箭头连接符 121"/>
          <p:cNvCxnSpPr>
            <a:cxnSpLocks noChangeShapeType="1"/>
          </p:cNvCxnSpPr>
          <p:nvPr/>
        </p:nvCxnSpPr>
        <p:spPr bwMode="auto">
          <a:xfrm>
            <a:off x="9315450" y="2843213"/>
            <a:ext cx="0" cy="5302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36" name="直接箭头连接符 122"/>
          <p:cNvCxnSpPr>
            <a:cxnSpLocks noChangeShapeType="1"/>
          </p:cNvCxnSpPr>
          <p:nvPr/>
        </p:nvCxnSpPr>
        <p:spPr bwMode="auto">
          <a:xfrm>
            <a:off x="9739313" y="3875088"/>
            <a:ext cx="493712" cy="4191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37" name="直接箭头连接符 123"/>
          <p:cNvCxnSpPr>
            <a:cxnSpLocks noChangeShapeType="1"/>
          </p:cNvCxnSpPr>
          <p:nvPr/>
        </p:nvCxnSpPr>
        <p:spPr bwMode="auto">
          <a:xfrm flipH="1" flipV="1">
            <a:off x="9659938" y="3938588"/>
            <a:ext cx="460375" cy="4127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38" name="直接箭头连接符 124"/>
          <p:cNvCxnSpPr>
            <a:cxnSpLocks noChangeShapeType="1"/>
          </p:cNvCxnSpPr>
          <p:nvPr/>
        </p:nvCxnSpPr>
        <p:spPr bwMode="auto">
          <a:xfrm flipV="1">
            <a:off x="8574088" y="3908425"/>
            <a:ext cx="482600" cy="3873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39" name="直接箭头连接符 125"/>
          <p:cNvCxnSpPr>
            <a:cxnSpLocks noChangeShapeType="1"/>
          </p:cNvCxnSpPr>
          <p:nvPr/>
        </p:nvCxnSpPr>
        <p:spPr bwMode="auto">
          <a:xfrm flipH="1">
            <a:off x="8597900" y="4005263"/>
            <a:ext cx="485775" cy="384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40" name="文本框 18"/>
          <p:cNvSpPr txBox="1">
            <a:spLocks noChangeArrowheads="1"/>
          </p:cNvSpPr>
          <p:nvPr/>
        </p:nvSpPr>
        <p:spPr bwMode="auto">
          <a:xfrm>
            <a:off x="3914775" y="3924300"/>
            <a:ext cx="1025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70C0"/>
                </a:solidFill>
                <a:ea typeface="宋体" panose="02010600030101010101" pitchFamily="2" charset="-122"/>
              </a:rPr>
              <a:t>供应商</a:t>
            </a:r>
          </a:p>
        </p:txBody>
      </p:sp>
      <p:sp>
        <p:nvSpPr>
          <p:cNvPr id="25641" name="文本框 127"/>
          <p:cNvSpPr txBox="1">
            <a:spLocks noChangeArrowheads="1"/>
          </p:cNvSpPr>
          <p:nvPr/>
        </p:nvSpPr>
        <p:spPr bwMode="auto">
          <a:xfrm>
            <a:off x="1763713" y="3994150"/>
            <a:ext cx="808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70C0"/>
                </a:solidFill>
                <a:ea typeface="宋体" panose="02010600030101010101" pitchFamily="2" charset="-122"/>
              </a:rPr>
              <a:t>客户</a:t>
            </a:r>
          </a:p>
        </p:txBody>
      </p:sp>
      <p:sp>
        <p:nvSpPr>
          <p:cNvPr id="25642" name="文本框 128"/>
          <p:cNvSpPr txBox="1">
            <a:spLocks noChangeArrowheads="1"/>
          </p:cNvSpPr>
          <p:nvPr/>
        </p:nvSpPr>
        <p:spPr bwMode="auto">
          <a:xfrm>
            <a:off x="2938463" y="3103563"/>
            <a:ext cx="808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70C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25643" name="文本框 129"/>
          <p:cNvSpPr txBox="1">
            <a:spLocks noChangeArrowheads="1"/>
          </p:cNvSpPr>
          <p:nvPr/>
        </p:nvSpPr>
        <p:spPr bwMode="auto">
          <a:xfrm>
            <a:off x="2714625" y="2027238"/>
            <a:ext cx="1414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70C0"/>
                </a:solidFill>
                <a:ea typeface="宋体" panose="02010600030101010101" pitchFamily="2" charset="-122"/>
              </a:rPr>
              <a:t>ERP</a:t>
            </a:r>
            <a:r>
              <a:rPr lang="zh-CN" altLang="en-US">
                <a:solidFill>
                  <a:srgbClr val="0070C0"/>
                </a:solidFill>
                <a:ea typeface="宋体" panose="02010600030101010101" pitchFamily="2" charset="-122"/>
              </a:rPr>
              <a:t>系统</a:t>
            </a:r>
          </a:p>
        </p:txBody>
      </p:sp>
      <p:sp>
        <p:nvSpPr>
          <p:cNvPr id="25644" name="文本框 130"/>
          <p:cNvSpPr txBox="1">
            <a:spLocks noChangeArrowheads="1"/>
          </p:cNvSpPr>
          <p:nvPr/>
        </p:nvSpPr>
        <p:spPr bwMode="auto">
          <a:xfrm>
            <a:off x="8458200" y="4467225"/>
            <a:ext cx="808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70C0"/>
                </a:solidFill>
                <a:ea typeface="宋体" panose="02010600030101010101" pitchFamily="2" charset="-122"/>
              </a:rPr>
              <a:t>客户</a:t>
            </a:r>
          </a:p>
        </p:txBody>
      </p:sp>
      <p:sp>
        <p:nvSpPr>
          <p:cNvPr id="25645" name="文本框 131"/>
          <p:cNvSpPr txBox="1">
            <a:spLocks noChangeArrowheads="1"/>
          </p:cNvSpPr>
          <p:nvPr/>
        </p:nvSpPr>
        <p:spPr bwMode="auto">
          <a:xfrm>
            <a:off x="9534525" y="2381250"/>
            <a:ext cx="808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70C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25646" name="文本框 132"/>
          <p:cNvSpPr txBox="1">
            <a:spLocks noChangeArrowheads="1"/>
          </p:cNvSpPr>
          <p:nvPr/>
        </p:nvSpPr>
        <p:spPr bwMode="auto">
          <a:xfrm>
            <a:off x="10796588" y="4306888"/>
            <a:ext cx="10271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70C0"/>
                </a:solidFill>
                <a:ea typeface="宋体" panose="02010600030101010101" pitchFamily="2" charset="-122"/>
              </a:rPr>
              <a:t>供应商</a:t>
            </a:r>
          </a:p>
        </p:txBody>
      </p:sp>
      <p:sp>
        <p:nvSpPr>
          <p:cNvPr id="25647" name="文本框 134"/>
          <p:cNvSpPr txBox="1">
            <a:spLocks noChangeArrowheads="1"/>
          </p:cNvSpPr>
          <p:nvPr/>
        </p:nvSpPr>
        <p:spPr bwMode="auto">
          <a:xfrm>
            <a:off x="2090738" y="4959350"/>
            <a:ext cx="12223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信息孤岛</a:t>
            </a:r>
            <a:endParaRPr lang="en-US" altLang="zh-CN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传播滞后</a:t>
            </a:r>
            <a:endParaRPr lang="en-US" altLang="zh-CN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工作量大</a:t>
            </a:r>
            <a:endParaRPr lang="en-US" altLang="zh-CN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私下操作</a:t>
            </a:r>
            <a:endParaRPr lang="en-US" altLang="zh-CN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5648" name="文本框 135"/>
          <p:cNvSpPr txBox="1">
            <a:spLocks noChangeArrowheads="1"/>
          </p:cNvSpPr>
          <p:nvPr/>
        </p:nvSpPr>
        <p:spPr bwMode="auto">
          <a:xfrm>
            <a:off x="8880475" y="4957763"/>
            <a:ext cx="12223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信息共享</a:t>
            </a:r>
            <a:endParaRPr lang="en-US" altLang="zh-CN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提高效率</a:t>
            </a:r>
            <a:endParaRPr lang="en-US" altLang="zh-CN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减轻工作公开透明</a:t>
            </a:r>
            <a:endParaRPr lang="en-US" altLang="zh-CN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8834438" y="3338513"/>
            <a:ext cx="1101725" cy="619125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 lIns="111664" tIns="55832" rIns="111664" bIns="55832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endParaRPr lang="en-US" altLang="zh-CN" sz="12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SaaS</a:t>
            </a:r>
            <a:r>
              <a:rPr lang="zh-CN" altLang="en-US" sz="1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云</a:t>
            </a:r>
            <a:r>
              <a:rPr lang="en-US" altLang="zh-CN" sz="1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ERP</a:t>
            </a:r>
            <a:endParaRPr lang="en-US" altLang="zh-CN" sz="12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25090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解决方案</a:t>
            </a: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--</a:t>
            </a:r>
            <a:r>
              <a:rPr lang="en-US" altLang="zh-CN" dirty="0">
                <a:latin typeface="微软雅黑" panose="020B0503020204020204" pitchFamily="34" charset="-122"/>
              </a:rPr>
              <a:t>SaaS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>
            <a:grpSpLocks/>
          </p:cNvGrpSpPr>
          <p:nvPr/>
        </p:nvGrpSpPr>
        <p:grpSpPr bwMode="auto">
          <a:xfrm rot="-327283">
            <a:off x="4403725" y="2176463"/>
            <a:ext cx="3114675" cy="2871787"/>
            <a:chOff x="-1" y="-1"/>
            <a:chExt cx="4392474" cy="4393594"/>
          </a:xfrm>
        </p:grpSpPr>
        <p:grpSp>
          <p:nvGrpSpPr>
            <p:cNvPr id="27691" name="组合 30"/>
            <p:cNvGrpSpPr>
              <a:grpSpLocks/>
            </p:cNvGrpSpPr>
            <p:nvPr/>
          </p:nvGrpSpPr>
          <p:grpSpPr bwMode="auto">
            <a:xfrm>
              <a:off x="-1" y="-1"/>
              <a:ext cx="4392474" cy="4393594"/>
              <a:chOff x="-1" y="-1"/>
              <a:chExt cx="4392474" cy="4393594"/>
            </a:xfrm>
          </p:grpSpPr>
          <p:grpSp>
            <p:nvGrpSpPr>
              <p:cNvPr id="27695" name="组合 34"/>
              <p:cNvGrpSpPr>
                <a:grpSpLocks/>
              </p:cNvGrpSpPr>
              <p:nvPr/>
            </p:nvGrpSpPr>
            <p:grpSpPr bwMode="auto">
              <a:xfrm>
                <a:off x="-1" y="-1"/>
                <a:ext cx="4392474" cy="4393594"/>
                <a:chOff x="-1" y="-1"/>
                <a:chExt cx="4392474" cy="4393594"/>
              </a:xfrm>
            </p:grpSpPr>
            <p:sp>
              <p:nvSpPr>
                <p:cNvPr id="37" name="Freeform 5"/>
                <p:cNvSpPr>
                  <a:spLocks/>
                </p:cNvSpPr>
                <p:nvPr/>
              </p:nvSpPr>
              <p:spPr bwMode="auto">
                <a:xfrm rot="2700000">
                  <a:off x="1712887" y="614045"/>
                  <a:ext cx="1940566" cy="711930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639763" indent="-182563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1282700" indent="-3683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925638" indent="-554038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2568575" indent="-739775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  <a:defRPr/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Freeform 6"/>
                <p:cNvSpPr>
                  <a:spLocks/>
                </p:cNvSpPr>
                <p:nvPr/>
              </p:nvSpPr>
              <p:spPr bwMode="auto">
                <a:xfrm rot="2700000">
                  <a:off x="3068809" y="1692798"/>
                  <a:ext cx="714050" cy="1941016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1F39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639763" indent="-182563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1282700" indent="-3683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925638" indent="-554038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2568575" indent="-739775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  <a:defRPr/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Freeform 7"/>
                <p:cNvSpPr>
                  <a:spLocks/>
                </p:cNvSpPr>
                <p:nvPr/>
              </p:nvSpPr>
              <p:spPr bwMode="auto">
                <a:xfrm rot="2700000">
                  <a:off x="2581066" y="1228822"/>
                  <a:ext cx="1865274" cy="1076849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639763" indent="-182563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1282700" indent="-3683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925638" indent="-554038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2568575" indent="-739775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  <a:defRPr/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8"/>
                <p:cNvSpPr>
                  <a:spLocks/>
                </p:cNvSpPr>
                <p:nvPr/>
              </p:nvSpPr>
              <p:spPr bwMode="auto">
                <a:xfrm rot="2700000">
                  <a:off x="709415" y="3047372"/>
                  <a:ext cx="1940564" cy="70969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639763" indent="-182563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1282700" indent="-3683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925638" indent="-554038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2568575" indent="-739775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  <a:defRPr/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Freeform 9"/>
                <p:cNvSpPr>
                  <a:spLocks/>
                </p:cNvSpPr>
                <p:nvPr/>
              </p:nvSpPr>
              <p:spPr bwMode="auto">
                <a:xfrm rot="2700000">
                  <a:off x="2054007" y="2550215"/>
                  <a:ext cx="1083219" cy="1869375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639763" indent="-182563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1282700" indent="-3683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925638" indent="-554038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2568575" indent="-739775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  <a:defRPr/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2" name="Freeform 10"/>
                <p:cNvSpPr>
                  <a:spLocks/>
                </p:cNvSpPr>
                <p:nvPr/>
              </p:nvSpPr>
              <p:spPr bwMode="auto">
                <a:xfrm rot="2700000">
                  <a:off x="596567" y="704625"/>
                  <a:ext cx="711621" cy="1941016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639763" indent="-182563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1282700" indent="-3683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925638" indent="-554038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2568575" indent="-739775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  <a:defRPr/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Freeform 11"/>
                <p:cNvSpPr>
                  <a:spLocks/>
                </p:cNvSpPr>
                <p:nvPr/>
              </p:nvSpPr>
              <p:spPr bwMode="auto">
                <a:xfrm rot="2700000">
                  <a:off x="-84724" y="2051045"/>
                  <a:ext cx="1872560" cy="1079089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639763" indent="-182563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1282700" indent="-3683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925638" indent="-554038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2568575" indent="-739775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  <a:defRPr/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Freeform 12"/>
              <p:cNvSpPr>
                <a:spLocks/>
              </p:cNvSpPr>
              <p:nvPr/>
            </p:nvSpPr>
            <p:spPr bwMode="auto">
              <a:xfrm rot="2700000">
                <a:off x="1260136" y="-57109"/>
                <a:ext cx="1083219" cy="1871615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639763" indent="-18256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282700" indent="-3683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925638" indent="-55403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568575" indent="-73977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defRPr/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692" name="文本框 62"/>
            <p:cNvSpPr txBox="1">
              <a:spLocks noChangeArrowheads="1"/>
            </p:cNvSpPr>
            <p:nvPr/>
          </p:nvSpPr>
          <p:spPr bwMode="auto">
            <a:xfrm rot="-2570339">
              <a:off x="808442" y="824497"/>
              <a:ext cx="825585" cy="932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639763" indent="-182563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仿宋_GB2312"/>
                  <a:cs typeface="仿宋_GB2312"/>
                </a:defRPr>
              </a:lvl2pPr>
              <a:lvl3pPr marL="1282700" indent="-3683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3pPr>
              <a:lvl4pPr marL="1925638" indent="-55403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4pPr>
              <a:lvl5pPr marL="2568575" indent="-7397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5pPr>
              <a:lvl6pPr marL="3025775" indent="-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6pPr>
              <a:lvl7pPr marL="3482975" indent="-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7pPr>
              <a:lvl8pPr marL="3940175" indent="-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8pPr>
              <a:lvl9pPr marL="4397375" indent="-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sym typeface="Arial" panose="020B0604020202020204" pitchFamily="34" charset="0"/>
                </a:rPr>
                <a:t>01</a:t>
              </a:r>
              <a:endParaRPr lang="zh-CN" altLang="en-US" sz="280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7693" name="文本框 63"/>
            <p:cNvSpPr txBox="1">
              <a:spLocks noChangeArrowheads="1"/>
            </p:cNvSpPr>
            <p:nvPr/>
          </p:nvSpPr>
          <p:spPr bwMode="auto">
            <a:xfrm>
              <a:off x="800320" y="2449775"/>
              <a:ext cx="825585" cy="932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639763" indent="-182563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仿宋_GB2312"/>
                  <a:cs typeface="仿宋_GB2312"/>
                </a:defRPr>
              </a:lvl2pPr>
              <a:lvl3pPr marL="1282700" indent="-3683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3pPr>
              <a:lvl4pPr marL="1925638" indent="-55403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4pPr>
              <a:lvl5pPr marL="2568575" indent="-7397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5pPr>
              <a:lvl6pPr marL="3025775" indent="-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6pPr>
              <a:lvl7pPr marL="3482975" indent="-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7pPr>
              <a:lvl8pPr marL="3940175" indent="-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8pPr>
              <a:lvl9pPr marL="4397375" indent="-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sym typeface="Arial" panose="020B0604020202020204" pitchFamily="34" charset="0"/>
                </a:rPr>
                <a:t>04</a:t>
              </a:r>
              <a:endParaRPr lang="zh-CN" altLang="en-US" sz="280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7694" name="文本框 64"/>
            <p:cNvSpPr txBox="1">
              <a:spLocks noChangeArrowheads="1"/>
            </p:cNvSpPr>
            <p:nvPr/>
          </p:nvSpPr>
          <p:spPr bwMode="auto">
            <a:xfrm>
              <a:off x="2488346" y="2422143"/>
              <a:ext cx="825585" cy="932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639763" indent="-182563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仿宋_GB2312"/>
                  <a:cs typeface="仿宋_GB2312"/>
                </a:defRPr>
              </a:lvl2pPr>
              <a:lvl3pPr marL="1282700" indent="-3683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3pPr>
              <a:lvl4pPr marL="1925638" indent="-55403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4pPr>
              <a:lvl5pPr marL="2568575" indent="-7397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5pPr>
              <a:lvl6pPr marL="3025775" indent="-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6pPr>
              <a:lvl7pPr marL="3482975" indent="-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7pPr>
              <a:lvl8pPr marL="3940175" indent="-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8pPr>
              <a:lvl9pPr marL="4397375" indent="-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sym typeface="Arial" panose="020B0604020202020204" pitchFamily="34" charset="0"/>
                </a:rPr>
                <a:t>03</a:t>
              </a:r>
              <a:endParaRPr lang="zh-CN" altLang="en-US" sz="280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pic>
        <p:nvPicPr>
          <p:cNvPr id="44" name="图片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850" y="3067050"/>
            <a:ext cx="16097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" name="原创设计师QQ598969553           _18"/>
          <p:cNvGrpSpPr>
            <a:grpSpLocks/>
          </p:cNvGrpSpPr>
          <p:nvPr/>
        </p:nvGrpSpPr>
        <p:grpSpPr bwMode="auto">
          <a:xfrm flipV="1">
            <a:off x="4352925" y="2333625"/>
            <a:ext cx="962025" cy="628650"/>
            <a:chOff x="1089212" y="4725011"/>
            <a:chExt cx="3137465" cy="909550"/>
          </a:xfrm>
        </p:grpSpPr>
        <p:cxnSp>
          <p:nvCxnSpPr>
            <p:cNvPr id="46" name="直接连接符 45"/>
            <p:cNvCxnSpPr/>
            <p:nvPr/>
          </p:nvCxnSpPr>
          <p:spPr>
            <a:xfrm>
              <a:off x="1089212" y="5634561"/>
              <a:ext cx="284235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3931571" y="4725011"/>
              <a:ext cx="295106" cy="90955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23"/>
          <p:cNvSpPr txBox="1"/>
          <p:nvPr/>
        </p:nvSpPr>
        <p:spPr>
          <a:xfrm>
            <a:off x="1887537" y="2452688"/>
            <a:ext cx="3098648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畅享易登录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页面，通过划分帐套的方式区分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企业进销存系统。</a:t>
            </a:r>
            <a:endParaRPr lang="en-GB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112963" y="2076450"/>
            <a:ext cx="2252662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ERP</a:t>
            </a:r>
            <a:r>
              <a:rPr lang="zh-CN" alt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用户登录页面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3"/>
          <p:cNvSpPr txBox="1"/>
          <p:nvPr/>
        </p:nvSpPr>
        <p:spPr>
          <a:xfrm>
            <a:off x="2155825" y="4849813"/>
            <a:ext cx="2581275" cy="68326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获取畅享易技术支持，参加畅享易系统操作培训。</a:t>
            </a:r>
            <a:endParaRPr lang="en-GB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2751138" y="4348163"/>
            <a:ext cx="14668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鑫北斗官网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3"/>
          <p:cNvSpPr txBox="1"/>
          <p:nvPr/>
        </p:nvSpPr>
        <p:spPr>
          <a:xfrm>
            <a:off x="7613650" y="2465388"/>
            <a:ext cx="3086100" cy="978729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客户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供应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商登录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页面，可查询订单状态、在线请款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、对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账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、查看库存等操作；</a:t>
            </a:r>
            <a:endParaRPr lang="en-GB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4"/>
          <p:cNvSpPr txBox="1"/>
          <p:nvPr/>
        </p:nvSpPr>
        <p:spPr>
          <a:xfrm>
            <a:off x="7648575" y="2030413"/>
            <a:ext cx="263366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客户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供应商 登录页面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7608888" y="4672013"/>
            <a:ext cx="2881312" cy="127419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获取商机平台最新供应商机，也可以从软件内直接发布供应至商机平台，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增加询价受众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面和产品曝光率。</a:t>
            </a:r>
            <a:endParaRPr lang="en-GB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7618413" y="4359275"/>
            <a:ext cx="1211262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商机平台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文本框 55"/>
          <p:cNvSpPr txBox="1">
            <a:spLocks noChangeArrowheads="1"/>
          </p:cNvSpPr>
          <p:nvPr/>
        </p:nvSpPr>
        <p:spPr bwMode="auto">
          <a:xfrm rot="-3207416">
            <a:off x="5261769" y="2504281"/>
            <a:ext cx="7588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chemeClr val="tx1"/>
                </a:solidFill>
                <a:ea typeface="宋体" panose="02010600030101010101" pitchFamily="2" charset="-122"/>
              </a:rPr>
              <a:t>ERP</a:t>
            </a:r>
            <a:r>
              <a:rPr lang="zh-CN" altLang="en-US" sz="1100">
                <a:solidFill>
                  <a:schemeClr val="tx1"/>
                </a:solidFill>
                <a:ea typeface="宋体" panose="02010600030101010101" pitchFamily="2" charset="-122"/>
              </a:rPr>
              <a:t>用户</a:t>
            </a:r>
            <a:endParaRPr lang="en-US" altLang="zh-CN" sz="110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CN" altLang="en-US" sz="1100">
                <a:solidFill>
                  <a:schemeClr val="tx1"/>
                </a:solidFill>
                <a:ea typeface="宋体" panose="02010600030101010101" pitchFamily="2" charset="-122"/>
              </a:rPr>
              <a:t>登录页面</a:t>
            </a:r>
          </a:p>
        </p:txBody>
      </p:sp>
      <p:sp>
        <p:nvSpPr>
          <p:cNvPr id="57" name="文本框 62"/>
          <p:cNvSpPr txBox="1">
            <a:spLocks noChangeArrowheads="1"/>
          </p:cNvSpPr>
          <p:nvPr/>
        </p:nvSpPr>
        <p:spPr bwMode="auto">
          <a:xfrm rot="2066207">
            <a:off x="6262688" y="2714625"/>
            <a:ext cx="584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39763" indent="-182563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282700" indent="-3683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925638" indent="-5540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568575" indent="-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3025775" indent="-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3482975" indent="-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940175" indent="-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4397375" indent="-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>
            <a:spLocks noChangeArrowheads="1"/>
          </p:cNvSpPr>
          <p:nvPr/>
        </p:nvSpPr>
        <p:spPr bwMode="auto">
          <a:xfrm rot="2464534">
            <a:off x="6478588" y="3130550"/>
            <a:ext cx="92868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100">
                <a:solidFill>
                  <a:schemeClr val="tx1"/>
                </a:solidFill>
                <a:ea typeface="宋体" panose="02010600030101010101" pitchFamily="2" charset="-122"/>
              </a:rPr>
              <a:t>客户</a:t>
            </a:r>
            <a:r>
              <a:rPr lang="en-US" altLang="zh-CN" sz="1100">
                <a:solidFill>
                  <a:schemeClr val="tx1"/>
                </a:solidFill>
                <a:ea typeface="宋体" panose="02010600030101010101" pitchFamily="2" charset="-122"/>
              </a:rPr>
              <a:t>/</a:t>
            </a:r>
            <a:r>
              <a:rPr lang="zh-CN" altLang="en-US" sz="1100">
                <a:solidFill>
                  <a:schemeClr val="tx1"/>
                </a:solidFill>
                <a:ea typeface="宋体" panose="02010600030101010101" pitchFamily="2" charset="-122"/>
              </a:rPr>
              <a:t>供应商</a:t>
            </a:r>
            <a:endParaRPr lang="en-US" altLang="zh-CN" sz="110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CN" altLang="en-US" sz="1100">
                <a:solidFill>
                  <a:schemeClr val="tx1"/>
                </a:solidFill>
                <a:ea typeface="宋体" panose="02010600030101010101" pitchFamily="2" charset="-122"/>
              </a:rPr>
              <a:t>登录页面</a:t>
            </a:r>
          </a:p>
        </p:txBody>
      </p:sp>
      <p:sp>
        <p:nvSpPr>
          <p:cNvPr id="59" name="文本框 58"/>
          <p:cNvSpPr txBox="1">
            <a:spLocks noChangeArrowheads="1"/>
          </p:cNvSpPr>
          <p:nvPr/>
        </p:nvSpPr>
        <p:spPr bwMode="auto">
          <a:xfrm rot="-2799181">
            <a:off x="5842794" y="4304507"/>
            <a:ext cx="7493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100">
                <a:solidFill>
                  <a:schemeClr val="tx1"/>
                </a:solidFill>
                <a:ea typeface="宋体" panose="02010600030101010101" pitchFamily="2" charset="-122"/>
              </a:rPr>
              <a:t>商机平台</a:t>
            </a:r>
            <a:endParaRPr lang="en-US" altLang="zh-CN" sz="110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100">
                <a:solidFill>
                  <a:schemeClr val="tx1"/>
                </a:solidFill>
                <a:ea typeface="宋体" panose="02010600030101010101" pitchFamily="2" charset="-122"/>
              </a:rPr>
              <a:t>页面</a:t>
            </a:r>
          </a:p>
        </p:txBody>
      </p:sp>
      <p:sp>
        <p:nvSpPr>
          <p:cNvPr id="60" name="文本框 59"/>
          <p:cNvSpPr txBox="1">
            <a:spLocks noChangeArrowheads="1"/>
          </p:cNvSpPr>
          <p:nvPr/>
        </p:nvSpPr>
        <p:spPr bwMode="auto">
          <a:xfrm rot="2354615">
            <a:off x="4727575" y="3730625"/>
            <a:ext cx="6064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100">
                <a:solidFill>
                  <a:schemeClr val="tx1"/>
                </a:solidFill>
                <a:ea typeface="宋体" panose="02010600030101010101" pitchFamily="2" charset="-122"/>
              </a:rPr>
              <a:t>鑫北斗</a:t>
            </a:r>
            <a:endParaRPr lang="en-US" altLang="zh-CN" sz="110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100">
                <a:solidFill>
                  <a:schemeClr val="tx1"/>
                </a:solidFill>
                <a:ea typeface="宋体" panose="02010600030101010101" pitchFamily="2" charset="-122"/>
              </a:rPr>
              <a:t>官网</a:t>
            </a:r>
          </a:p>
        </p:txBody>
      </p:sp>
      <p:grpSp>
        <p:nvGrpSpPr>
          <p:cNvPr id="61" name="原创设计师QQ598969553           _18"/>
          <p:cNvGrpSpPr>
            <a:grpSpLocks/>
          </p:cNvGrpSpPr>
          <p:nvPr/>
        </p:nvGrpSpPr>
        <p:grpSpPr bwMode="auto">
          <a:xfrm flipH="1" flipV="1">
            <a:off x="6691313" y="2335213"/>
            <a:ext cx="884237" cy="569912"/>
            <a:chOff x="1089212" y="4725011"/>
            <a:chExt cx="3137465" cy="909550"/>
          </a:xfrm>
        </p:grpSpPr>
        <p:cxnSp>
          <p:nvCxnSpPr>
            <p:cNvPr id="62" name="直接连接符 61"/>
            <p:cNvCxnSpPr/>
            <p:nvPr/>
          </p:nvCxnSpPr>
          <p:spPr>
            <a:xfrm>
              <a:off x="1089212" y="5634561"/>
              <a:ext cx="284456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V="1">
              <a:off x="3933772" y="4725011"/>
              <a:ext cx="292905" cy="90955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原创设计师QQ598969553           _18"/>
          <p:cNvGrpSpPr>
            <a:grpSpLocks/>
          </p:cNvGrpSpPr>
          <p:nvPr/>
        </p:nvGrpSpPr>
        <p:grpSpPr bwMode="auto">
          <a:xfrm>
            <a:off x="4260850" y="4270375"/>
            <a:ext cx="1028700" cy="415925"/>
            <a:chOff x="1089212" y="4725011"/>
            <a:chExt cx="3137465" cy="909550"/>
          </a:xfrm>
        </p:grpSpPr>
        <p:cxnSp>
          <p:nvCxnSpPr>
            <p:cNvPr id="65" name="直接连接符 64"/>
            <p:cNvCxnSpPr/>
            <p:nvPr/>
          </p:nvCxnSpPr>
          <p:spPr>
            <a:xfrm>
              <a:off x="1089212" y="5634561"/>
              <a:ext cx="284211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V="1">
              <a:off x="3931331" y="4725011"/>
              <a:ext cx="295346" cy="90955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原创设计师QQ598969553           _18"/>
          <p:cNvGrpSpPr>
            <a:grpSpLocks/>
          </p:cNvGrpSpPr>
          <p:nvPr/>
        </p:nvGrpSpPr>
        <p:grpSpPr bwMode="auto">
          <a:xfrm flipH="1">
            <a:off x="6594475" y="4240213"/>
            <a:ext cx="966788" cy="446087"/>
            <a:chOff x="1089212" y="4725011"/>
            <a:chExt cx="3137465" cy="909550"/>
          </a:xfrm>
        </p:grpSpPr>
        <p:cxnSp>
          <p:nvCxnSpPr>
            <p:cNvPr id="68" name="直接连接符 67"/>
            <p:cNvCxnSpPr/>
            <p:nvPr/>
          </p:nvCxnSpPr>
          <p:spPr>
            <a:xfrm>
              <a:off x="1089212" y="5634561"/>
              <a:ext cx="284380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V="1">
              <a:off x="3933021" y="4725011"/>
              <a:ext cx="293656" cy="90955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组合 74"/>
          <p:cNvGrpSpPr>
            <a:grpSpLocks/>
          </p:cNvGrpSpPr>
          <p:nvPr/>
        </p:nvGrpSpPr>
        <p:grpSpPr bwMode="auto">
          <a:xfrm>
            <a:off x="636588" y="1039813"/>
            <a:ext cx="155575" cy="117475"/>
            <a:chOff x="1827622" y="1343919"/>
            <a:chExt cx="2304000" cy="2304000"/>
          </a:xfrm>
        </p:grpSpPr>
        <p:sp>
          <p:nvSpPr>
            <p:cNvPr id="76" name="椭圆 7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tx1">
                    <a:lumMod val="85000"/>
                    <a:lumOff val="1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152400" dist="127000" dir="7800000" sx="85000" sy="85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100000">
                  <a:srgbClr val="FF0000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gradFill>
                <a:gsLst>
                  <a:gs pos="100000">
                    <a:srgbClr val="C00000"/>
                  </a:gs>
                  <a:gs pos="0">
                    <a:srgbClr val="FF0000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78" name="TextBox 4"/>
          <p:cNvSpPr txBox="1">
            <a:spLocks noChangeArrowheads="1"/>
          </p:cNvSpPr>
          <p:nvPr/>
        </p:nvSpPr>
        <p:spPr bwMode="auto">
          <a:xfrm>
            <a:off x="792163" y="941388"/>
            <a:ext cx="797083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defTabSz="68580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 defTabSz="6858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 defTabSz="6858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 defTabSz="6858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800" dirty="0" smtClean="0">
                <a:solidFill>
                  <a:srgbClr val="FF0000"/>
                </a:solidFill>
                <a:ea typeface="宋体" panose="02010600030101010101" pitchFamily="2" charset="-122"/>
              </a:rPr>
              <a:t>四</a:t>
            </a:r>
            <a:r>
              <a:rPr lang="zh-CN" altLang="en-US" sz="1800" dirty="0">
                <a:solidFill>
                  <a:srgbClr val="FF0000"/>
                </a:solidFill>
                <a:ea typeface="宋体" panose="02010600030101010101" pitchFamily="2" charset="-122"/>
              </a:rPr>
              <a:t>合一的门户网站，充分挖掘云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ERP</a:t>
            </a:r>
            <a:r>
              <a:rPr lang="zh-CN" altLang="en-US" sz="1800" dirty="0">
                <a:solidFill>
                  <a:srgbClr val="FF0000"/>
                </a:solidFill>
                <a:ea typeface="宋体" panose="02010600030101010101" pitchFamily="2" charset="-122"/>
              </a:rPr>
              <a:t>系统数据的商业价值；</a:t>
            </a:r>
          </a:p>
        </p:txBody>
      </p:sp>
      <p:sp>
        <p:nvSpPr>
          <p:cNvPr id="70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35477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解决方案</a:t>
            </a: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—</a:t>
            </a:r>
            <a:r>
              <a:rPr lang="zh-CN" altLang="en-US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信息平台对接</a:t>
            </a:r>
            <a:endParaRPr lang="zh-CN" altLang="en-US" sz="1600" dirty="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原创设计师QQ598969553           _3"/>
          <p:cNvGrpSpPr>
            <a:grpSpLocks/>
          </p:cNvGrpSpPr>
          <p:nvPr/>
        </p:nvGrpSpPr>
        <p:grpSpPr bwMode="auto">
          <a:xfrm>
            <a:off x="6478588" y="1255713"/>
            <a:ext cx="3600450" cy="3600450"/>
            <a:chOff x="2275966" y="1858271"/>
            <a:chExt cx="4536504" cy="3919264"/>
          </a:xfrm>
        </p:grpSpPr>
        <p:sp>
          <p:nvSpPr>
            <p:cNvPr id="85" name="圆角矩形 1"/>
            <p:cNvSpPr/>
            <p:nvPr/>
          </p:nvSpPr>
          <p:spPr>
            <a:xfrm>
              <a:off x="2275966" y="1858271"/>
              <a:ext cx="4536504" cy="3919264"/>
            </a:xfrm>
            <a:custGeom>
              <a:avLst/>
              <a:gdLst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536504" h="3919264">
                  <a:moveTo>
                    <a:pt x="3865886" y="0"/>
                  </a:moveTo>
                  <a:lnTo>
                    <a:pt x="4487042" y="0"/>
                  </a:lnTo>
                  <a:cubicBezTo>
                    <a:pt x="4514359" y="0"/>
                    <a:pt x="4536504" y="22145"/>
                    <a:pt x="4536504" y="49462"/>
                  </a:cubicBezTo>
                  <a:lnTo>
                    <a:pt x="4536504" y="670618"/>
                  </a:lnTo>
                  <a:cubicBezTo>
                    <a:pt x="4536504" y="697935"/>
                    <a:pt x="4514359" y="720080"/>
                    <a:pt x="4487042" y="720080"/>
                  </a:cubicBezTo>
                  <a:lnTo>
                    <a:pt x="4097918" y="720080"/>
                  </a:lnTo>
                  <a:cubicBezTo>
                    <a:pt x="3728485" y="786990"/>
                    <a:pt x="3626180" y="1038835"/>
                    <a:pt x="3606068" y="1182801"/>
                  </a:cubicBezTo>
                  <a:lnTo>
                    <a:pt x="3606068" y="1356441"/>
                  </a:lnTo>
                  <a:cubicBezTo>
                    <a:pt x="3607244" y="1479524"/>
                    <a:pt x="3608420" y="1602607"/>
                    <a:pt x="3609595" y="1725690"/>
                  </a:cubicBezTo>
                  <a:cubicBezTo>
                    <a:pt x="3757628" y="2077855"/>
                    <a:pt x="3910674" y="2124181"/>
                    <a:pt x="4111762" y="2193410"/>
                  </a:cubicBezTo>
                  <a:lnTo>
                    <a:pt x="4487042" y="2193410"/>
                  </a:lnTo>
                  <a:cubicBezTo>
                    <a:pt x="4514359" y="2193410"/>
                    <a:pt x="4536504" y="2215555"/>
                    <a:pt x="4536504" y="2242872"/>
                  </a:cubicBezTo>
                  <a:lnTo>
                    <a:pt x="4536504" y="2864028"/>
                  </a:lnTo>
                  <a:cubicBezTo>
                    <a:pt x="4536504" y="2891345"/>
                    <a:pt x="4514359" y="2913490"/>
                    <a:pt x="4487042" y="2913490"/>
                  </a:cubicBezTo>
                  <a:lnTo>
                    <a:pt x="3865886" y="2913490"/>
                  </a:lnTo>
                  <a:cubicBezTo>
                    <a:pt x="3838569" y="2913490"/>
                    <a:pt x="3816424" y="2891345"/>
                    <a:pt x="3816424" y="2864028"/>
                  </a:cubicBezTo>
                  <a:lnTo>
                    <a:pt x="3816424" y="2499630"/>
                  </a:lnTo>
                  <a:cubicBezTo>
                    <a:pt x="3822322" y="2110692"/>
                    <a:pt x="3566227" y="1896414"/>
                    <a:pt x="3325545" y="1872208"/>
                  </a:cubicBezTo>
                  <a:lnTo>
                    <a:pt x="2879310" y="1872208"/>
                  </a:lnTo>
                  <a:cubicBezTo>
                    <a:pt x="2531323" y="2003356"/>
                    <a:pt x="2492442" y="2228681"/>
                    <a:pt x="2458256" y="2405700"/>
                  </a:cubicBezTo>
                  <a:lnTo>
                    <a:pt x="2458256" y="2711068"/>
                  </a:lnTo>
                  <a:cubicBezTo>
                    <a:pt x="2535109" y="3132774"/>
                    <a:pt x="2764526" y="3154096"/>
                    <a:pt x="2967338" y="3195262"/>
                  </a:cubicBezTo>
                  <a:lnTo>
                    <a:pt x="2964893" y="3199184"/>
                  </a:lnTo>
                  <a:lnTo>
                    <a:pt x="3445760" y="3199184"/>
                  </a:lnTo>
                  <a:cubicBezTo>
                    <a:pt x="3473077" y="3199184"/>
                    <a:pt x="3495222" y="3221329"/>
                    <a:pt x="3495222" y="3248646"/>
                  </a:cubicBezTo>
                  <a:lnTo>
                    <a:pt x="3495222" y="3869802"/>
                  </a:lnTo>
                  <a:cubicBezTo>
                    <a:pt x="3495222" y="3897119"/>
                    <a:pt x="3473077" y="3919264"/>
                    <a:pt x="3445760" y="3919264"/>
                  </a:cubicBezTo>
                  <a:lnTo>
                    <a:pt x="2824604" y="3919264"/>
                  </a:lnTo>
                  <a:cubicBezTo>
                    <a:pt x="2797287" y="3919264"/>
                    <a:pt x="2775142" y="3897119"/>
                    <a:pt x="2775142" y="3869802"/>
                  </a:cubicBezTo>
                  <a:lnTo>
                    <a:pt x="2775142" y="3495860"/>
                  </a:lnTo>
                  <a:cubicBezTo>
                    <a:pt x="2774146" y="3279619"/>
                    <a:pt x="2531761" y="3096148"/>
                    <a:pt x="2214362" y="3096344"/>
                  </a:cubicBezTo>
                  <a:lnTo>
                    <a:pt x="1518017" y="3096344"/>
                  </a:lnTo>
                  <a:cubicBezTo>
                    <a:pt x="1479717" y="3096344"/>
                    <a:pt x="1448668" y="3065295"/>
                    <a:pt x="1448668" y="3026995"/>
                  </a:cubicBezTo>
                  <a:lnTo>
                    <a:pt x="1448668" y="2508527"/>
                  </a:lnTo>
                  <a:cubicBezTo>
                    <a:pt x="1410010" y="2284169"/>
                    <a:pt x="1283234" y="2050340"/>
                    <a:pt x="953449" y="2016224"/>
                  </a:cubicBezTo>
                  <a:lnTo>
                    <a:pt x="89032" y="2016224"/>
                  </a:lnTo>
                  <a:cubicBezTo>
                    <a:pt x="39861" y="2016224"/>
                    <a:pt x="0" y="1976363"/>
                    <a:pt x="0" y="1927192"/>
                  </a:cubicBezTo>
                  <a:lnTo>
                    <a:pt x="0" y="809112"/>
                  </a:lnTo>
                  <a:cubicBezTo>
                    <a:pt x="0" y="759941"/>
                    <a:pt x="39861" y="720080"/>
                    <a:pt x="89032" y="720080"/>
                  </a:cubicBezTo>
                  <a:lnTo>
                    <a:pt x="1207112" y="720080"/>
                  </a:lnTo>
                  <a:cubicBezTo>
                    <a:pt x="1256283" y="720080"/>
                    <a:pt x="1296144" y="759941"/>
                    <a:pt x="1296144" y="809112"/>
                  </a:cubicBezTo>
                  <a:lnTo>
                    <a:pt x="1296144" y="1707636"/>
                  </a:lnTo>
                  <a:cubicBezTo>
                    <a:pt x="1370957" y="1982046"/>
                    <a:pt x="1542981" y="2062787"/>
                    <a:pt x="1704226" y="2086756"/>
                  </a:cubicBezTo>
                  <a:lnTo>
                    <a:pt x="2110101" y="2086756"/>
                  </a:lnTo>
                  <a:cubicBezTo>
                    <a:pt x="2468449" y="2037373"/>
                    <a:pt x="2584530" y="1883758"/>
                    <a:pt x="2664296" y="1664322"/>
                  </a:cubicBezTo>
                  <a:lnTo>
                    <a:pt x="2664296" y="995126"/>
                  </a:lnTo>
                  <a:cubicBezTo>
                    <a:pt x="2664296" y="959399"/>
                    <a:pt x="2693259" y="930436"/>
                    <a:pt x="2728986" y="930436"/>
                  </a:cubicBezTo>
                  <a:lnTo>
                    <a:pt x="3256610" y="930436"/>
                  </a:lnTo>
                  <a:cubicBezTo>
                    <a:pt x="3553092" y="919609"/>
                    <a:pt x="3749771" y="773757"/>
                    <a:pt x="3816424" y="464510"/>
                  </a:cubicBezTo>
                  <a:lnTo>
                    <a:pt x="3816424" y="49462"/>
                  </a:lnTo>
                  <a:cubicBezTo>
                    <a:pt x="3816424" y="22145"/>
                    <a:pt x="3838569" y="0"/>
                    <a:pt x="386588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6" name="圆角矩形 85"/>
            <p:cNvSpPr/>
            <p:nvPr/>
          </p:nvSpPr>
          <p:spPr>
            <a:xfrm>
              <a:off x="2379680" y="2680936"/>
              <a:ext cx="1079228" cy="107922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7" name="圆角矩形 86"/>
            <p:cNvSpPr/>
            <p:nvPr/>
          </p:nvSpPr>
          <p:spPr>
            <a:xfrm>
              <a:off x="3795594" y="4030534"/>
              <a:ext cx="862166" cy="862166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8" name="圆角矩形 87"/>
            <p:cNvSpPr/>
            <p:nvPr/>
          </p:nvSpPr>
          <p:spPr>
            <a:xfrm>
              <a:off x="5012270" y="2870988"/>
              <a:ext cx="792088" cy="79208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9" name="圆角矩形 88"/>
            <p:cNvSpPr/>
            <p:nvPr/>
          </p:nvSpPr>
          <p:spPr>
            <a:xfrm>
              <a:off x="5109917" y="511326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90" name="圆角矩形 89"/>
            <p:cNvSpPr/>
            <p:nvPr/>
          </p:nvSpPr>
          <p:spPr>
            <a:xfrm>
              <a:off x="6142593" y="4113011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91" name="圆角矩形 90"/>
            <p:cNvSpPr/>
            <p:nvPr/>
          </p:nvSpPr>
          <p:spPr>
            <a:xfrm>
              <a:off x="6142593" y="1904437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上游客户</a:t>
              </a:r>
            </a:p>
          </p:txBody>
        </p:sp>
        <p:sp>
          <p:nvSpPr>
            <p:cNvPr id="28748" name="TextBox 86"/>
            <p:cNvSpPr txBox="1">
              <a:spLocks noChangeArrowheads="1"/>
            </p:cNvSpPr>
            <p:nvPr/>
          </p:nvSpPr>
          <p:spPr bwMode="auto">
            <a:xfrm>
              <a:off x="2291373" y="2870988"/>
              <a:ext cx="1296144" cy="748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仿宋_GB2312"/>
                  <a:cs typeface="仿宋_GB231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FF0000"/>
                  </a:solidFill>
                  <a:latin typeface="微软雅黑" panose="020B0503020204020204" pitchFamily="34" charset="-122"/>
                </a:rPr>
                <a:t>上游客户</a:t>
              </a:r>
            </a:p>
          </p:txBody>
        </p:sp>
      </p:grpSp>
      <p:grpSp>
        <p:nvGrpSpPr>
          <p:cNvPr id="93" name="原创设计师QQ598969553           _3"/>
          <p:cNvGrpSpPr>
            <a:grpSpLocks/>
          </p:cNvGrpSpPr>
          <p:nvPr/>
        </p:nvGrpSpPr>
        <p:grpSpPr bwMode="auto">
          <a:xfrm rot="10800000">
            <a:off x="4318000" y="2343150"/>
            <a:ext cx="3600450" cy="3600450"/>
            <a:chOff x="2291373" y="1881689"/>
            <a:chExt cx="4547682" cy="3919264"/>
          </a:xfrm>
        </p:grpSpPr>
        <p:sp>
          <p:nvSpPr>
            <p:cNvPr id="94" name="圆角矩形 1"/>
            <p:cNvSpPr/>
            <p:nvPr/>
          </p:nvSpPr>
          <p:spPr>
            <a:xfrm>
              <a:off x="2302551" y="1881689"/>
              <a:ext cx="4536504" cy="3919264"/>
            </a:xfrm>
            <a:custGeom>
              <a:avLst/>
              <a:gdLst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536504" h="3919264">
                  <a:moveTo>
                    <a:pt x="3865886" y="0"/>
                  </a:moveTo>
                  <a:lnTo>
                    <a:pt x="4487042" y="0"/>
                  </a:lnTo>
                  <a:cubicBezTo>
                    <a:pt x="4514359" y="0"/>
                    <a:pt x="4536504" y="22145"/>
                    <a:pt x="4536504" y="49462"/>
                  </a:cubicBezTo>
                  <a:lnTo>
                    <a:pt x="4536504" y="670618"/>
                  </a:lnTo>
                  <a:cubicBezTo>
                    <a:pt x="4536504" y="697935"/>
                    <a:pt x="4514359" y="720080"/>
                    <a:pt x="4487042" y="720080"/>
                  </a:cubicBezTo>
                  <a:lnTo>
                    <a:pt x="4097918" y="720080"/>
                  </a:lnTo>
                  <a:cubicBezTo>
                    <a:pt x="3728485" y="786990"/>
                    <a:pt x="3626180" y="1038835"/>
                    <a:pt x="3606068" y="1182801"/>
                  </a:cubicBezTo>
                  <a:lnTo>
                    <a:pt x="3606068" y="1356441"/>
                  </a:lnTo>
                  <a:cubicBezTo>
                    <a:pt x="3607244" y="1479524"/>
                    <a:pt x="3608420" y="1602607"/>
                    <a:pt x="3609595" y="1725690"/>
                  </a:cubicBezTo>
                  <a:cubicBezTo>
                    <a:pt x="3757628" y="2077855"/>
                    <a:pt x="3910674" y="2124181"/>
                    <a:pt x="4111762" y="2193410"/>
                  </a:cubicBezTo>
                  <a:lnTo>
                    <a:pt x="4487042" y="2193410"/>
                  </a:lnTo>
                  <a:cubicBezTo>
                    <a:pt x="4514359" y="2193410"/>
                    <a:pt x="4536504" y="2215555"/>
                    <a:pt x="4536504" y="2242872"/>
                  </a:cubicBezTo>
                  <a:lnTo>
                    <a:pt x="4536504" y="2864028"/>
                  </a:lnTo>
                  <a:cubicBezTo>
                    <a:pt x="4536504" y="2891345"/>
                    <a:pt x="4514359" y="2913490"/>
                    <a:pt x="4487042" y="2913490"/>
                  </a:cubicBezTo>
                  <a:lnTo>
                    <a:pt x="3865886" y="2913490"/>
                  </a:lnTo>
                  <a:cubicBezTo>
                    <a:pt x="3838569" y="2913490"/>
                    <a:pt x="3816424" y="2891345"/>
                    <a:pt x="3816424" y="2864028"/>
                  </a:cubicBezTo>
                  <a:lnTo>
                    <a:pt x="3816424" y="2499630"/>
                  </a:lnTo>
                  <a:cubicBezTo>
                    <a:pt x="3822322" y="2110692"/>
                    <a:pt x="3566227" y="1896414"/>
                    <a:pt x="3325545" y="1872208"/>
                  </a:cubicBezTo>
                  <a:lnTo>
                    <a:pt x="2879310" y="1872208"/>
                  </a:lnTo>
                  <a:cubicBezTo>
                    <a:pt x="2531323" y="2003356"/>
                    <a:pt x="2492442" y="2228681"/>
                    <a:pt x="2458256" y="2405700"/>
                  </a:cubicBezTo>
                  <a:lnTo>
                    <a:pt x="2458256" y="2711068"/>
                  </a:lnTo>
                  <a:cubicBezTo>
                    <a:pt x="2535109" y="3132774"/>
                    <a:pt x="2764526" y="3154096"/>
                    <a:pt x="2967338" y="3195262"/>
                  </a:cubicBezTo>
                  <a:lnTo>
                    <a:pt x="2964893" y="3199184"/>
                  </a:lnTo>
                  <a:lnTo>
                    <a:pt x="3445760" y="3199184"/>
                  </a:lnTo>
                  <a:cubicBezTo>
                    <a:pt x="3473077" y="3199184"/>
                    <a:pt x="3495222" y="3221329"/>
                    <a:pt x="3495222" y="3248646"/>
                  </a:cubicBezTo>
                  <a:lnTo>
                    <a:pt x="3495222" y="3869802"/>
                  </a:lnTo>
                  <a:cubicBezTo>
                    <a:pt x="3495222" y="3897119"/>
                    <a:pt x="3473077" y="3919264"/>
                    <a:pt x="3445760" y="3919264"/>
                  </a:cubicBezTo>
                  <a:lnTo>
                    <a:pt x="2824604" y="3919264"/>
                  </a:lnTo>
                  <a:cubicBezTo>
                    <a:pt x="2797287" y="3919264"/>
                    <a:pt x="2775142" y="3897119"/>
                    <a:pt x="2775142" y="3869802"/>
                  </a:cubicBezTo>
                  <a:lnTo>
                    <a:pt x="2775142" y="3495860"/>
                  </a:lnTo>
                  <a:cubicBezTo>
                    <a:pt x="2774146" y="3279619"/>
                    <a:pt x="2531761" y="3096148"/>
                    <a:pt x="2214362" y="3096344"/>
                  </a:cubicBezTo>
                  <a:lnTo>
                    <a:pt x="1518017" y="3096344"/>
                  </a:lnTo>
                  <a:cubicBezTo>
                    <a:pt x="1479717" y="3096344"/>
                    <a:pt x="1448668" y="3065295"/>
                    <a:pt x="1448668" y="3026995"/>
                  </a:cubicBezTo>
                  <a:lnTo>
                    <a:pt x="1448668" y="2508527"/>
                  </a:lnTo>
                  <a:cubicBezTo>
                    <a:pt x="1410010" y="2284169"/>
                    <a:pt x="1283234" y="2050340"/>
                    <a:pt x="953449" y="2016224"/>
                  </a:cubicBezTo>
                  <a:lnTo>
                    <a:pt x="89032" y="2016224"/>
                  </a:lnTo>
                  <a:cubicBezTo>
                    <a:pt x="39861" y="2016224"/>
                    <a:pt x="0" y="1976363"/>
                    <a:pt x="0" y="1927192"/>
                  </a:cubicBezTo>
                  <a:lnTo>
                    <a:pt x="0" y="809112"/>
                  </a:lnTo>
                  <a:cubicBezTo>
                    <a:pt x="0" y="759941"/>
                    <a:pt x="39861" y="720080"/>
                    <a:pt x="89032" y="720080"/>
                  </a:cubicBezTo>
                  <a:lnTo>
                    <a:pt x="1207112" y="720080"/>
                  </a:lnTo>
                  <a:cubicBezTo>
                    <a:pt x="1256283" y="720080"/>
                    <a:pt x="1296144" y="759941"/>
                    <a:pt x="1296144" y="809112"/>
                  </a:cubicBezTo>
                  <a:lnTo>
                    <a:pt x="1296144" y="1707636"/>
                  </a:lnTo>
                  <a:cubicBezTo>
                    <a:pt x="1370957" y="1982046"/>
                    <a:pt x="1542981" y="2062787"/>
                    <a:pt x="1704226" y="2086756"/>
                  </a:cubicBezTo>
                  <a:lnTo>
                    <a:pt x="2110101" y="2086756"/>
                  </a:lnTo>
                  <a:cubicBezTo>
                    <a:pt x="2468449" y="2037373"/>
                    <a:pt x="2584530" y="1883758"/>
                    <a:pt x="2664296" y="1664322"/>
                  </a:cubicBezTo>
                  <a:lnTo>
                    <a:pt x="2664296" y="995126"/>
                  </a:lnTo>
                  <a:cubicBezTo>
                    <a:pt x="2664296" y="959399"/>
                    <a:pt x="2693259" y="930436"/>
                    <a:pt x="2728986" y="930436"/>
                  </a:cubicBezTo>
                  <a:lnTo>
                    <a:pt x="3256610" y="930436"/>
                  </a:lnTo>
                  <a:cubicBezTo>
                    <a:pt x="3553092" y="919609"/>
                    <a:pt x="3749771" y="773757"/>
                    <a:pt x="3816424" y="464510"/>
                  </a:cubicBezTo>
                  <a:lnTo>
                    <a:pt x="3816424" y="49462"/>
                  </a:lnTo>
                  <a:cubicBezTo>
                    <a:pt x="3816424" y="22145"/>
                    <a:pt x="3838569" y="0"/>
                    <a:pt x="386588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5" name="圆角矩形 94"/>
            <p:cNvSpPr/>
            <p:nvPr/>
          </p:nvSpPr>
          <p:spPr>
            <a:xfrm>
              <a:off x="2379680" y="2680936"/>
              <a:ext cx="1079228" cy="107922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6" name="圆角矩形 95"/>
            <p:cNvSpPr/>
            <p:nvPr/>
          </p:nvSpPr>
          <p:spPr>
            <a:xfrm rot="10800000">
              <a:off x="3795594" y="4030534"/>
              <a:ext cx="862166" cy="862166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7" name="圆角矩形 96"/>
            <p:cNvSpPr/>
            <p:nvPr/>
          </p:nvSpPr>
          <p:spPr>
            <a:xfrm rot="10800000">
              <a:off x="5063098" y="2870988"/>
              <a:ext cx="792088" cy="79208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8" name="圆角矩形 97"/>
            <p:cNvSpPr/>
            <p:nvPr/>
          </p:nvSpPr>
          <p:spPr>
            <a:xfrm rot="10800000">
              <a:off x="5135331" y="513982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99" name="圆角矩形 98"/>
            <p:cNvSpPr/>
            <p:nvPr/>
          </p:nvSpPr>
          <p:spPr>
            <a:xfrm rot="10800000">
              <a:off x="6168008" y="413957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100" name="圆角矩形 99"/>
            <p:cNvSpPr/>
            <p:nvPr/>
          </p:nvSpPr>
          <p:spPr>
            <a:xfrm rot="10800000">
              <a:off x="6176479" y="1930996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上游客户</a:t>
              </a:r>
            </a:p>
          </p:txBody>
        </p:sp>
        <p:sp>
          <p:nvSpPr>
            <p:cNvPr id="28726" name="TextBox 86"/>
            <p:cNvSpPr txBox="1">
              <a:spLocks noChangeArrowheads="1"/>
            </p:cNvSpPr>
            <p:nvPr/>
          </p:nvSpPr>
          <p:spPr bwMode="auto">
            <a:xfrm rot="10800000">
              <a:off x="2291373" y="2870988"/>
              <a:ext cx="1296144" cy="748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仿宋_GB2312"/>
                  <a:cs typeface="仿宋_GB231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FF0000"/>
                  </a:solidFill>
                  <a:latin typeface="微软雅黑" panose="020B0503020204020204" pitchFamily="34" charset="-122"/>
                </a:rPr>
                <a:t>上游客户</a:t>
              </a:r>
            </a:p>
          </p:txBody>
        </p:sp>
      </p:grpSp>
      <p:sp>
        <p:nvSpPr>
          <p:cNvPr id="29" name="TextBox 4"/>
          <p:cNvSpPr txBox="1">
            <a:spLocks noChangeArrowheads="1"/>
          </p:cNvSpPr>
          <p:nvPr/>
        </p:nvSpPr>
        <p:spPr bwMode="auto">
          <a:xfrm>
            <a:off x="271381" y="1802939"/>
            <a:ext cx="3316288" cy="293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defTabSz="68580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 defTabSz="6858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 defTabSz="6858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 defTabSz="6858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FF0000"/>
                </a:solidFill>
                <a:ea typeface="宋体" panose="02010600030101010101" pitchFamily="2" charset="-122"/>
              </a:rPr>
              <a:t>互联</a:t>
            </a:r>
            <a:r>
              <a:rPr lang="zh-CN" altLang="en-US" sz="2400" dirty="0" smtClean="0">
                <a:solidFill>
                  <a:srgbClr val="FF0000"/>
                </a:solidFill>
                <a:ea typeface="宋体" panose="02010600030101010101" pitchFamily="2" charset="-122"/>
              </a:rPr>
              <a:t>互通</a:t>
            </a:r>
            <a:endParaRPr lang="en-US" altLang="zh-CN" sz="2400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CN" sz="1800" dirty="0" smtClean="0">
              <a:solidFill>
                <a:srgbClr val="0070C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CN" altLang="en-US" sz="1800" dirty="0" smtClean="0">
                <a:solidFill>
                  <a:srgbClr val="0070C0"/>
                </a:solidFill>
                <a:ea typeface="宋体" panose="02010600030101010101" pitchFamily="2" charset="-122"/>
              </a:rPr>
              <a:t>通过</a:t>
            </a:r>
            <a:r>
              <a:rPr lang="zh-CN" altLang="en-US" sz="1800" dirty="0">
                <a:solidFill>
                  <a:srgbClr val="0070C0"/>
                </a:solidFill>
                <a:ea typeface="宋体" panose="02010600030101010101" pitchFamily="2" charset="-122"/>
              </a:rPr>
              <a:t>授权，系统和系统之间可以对接通讯</a:t>
            </a:r>
            <a:r>
              <a:rPr lang="zh-CN" altLang="en-US" sz="1800" dirty="0" smtClean="0">
                <a:solidFill>
                  <a:srgbClr val="0070C0"/>
                </a:solidFill>
                <a:ea typeface="宋体" panose="02010600030101010101" pitchFamily="2" charset="-122"/>
              </a:rPr>
              <a:t>，单据直接在两个系统直接流通，节省中间流转环节；</a:t>
            </a:r>
            <a:endParaRPr lang="en-US" altLang="zh-CN" sz="1800" dirty="0" smtClean="0">
              <a:solidFill>
                <a:srgbClr val="0070C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CN" sz="1800" dirty="0">
              <a:solidFill>
                <a:srgbClr val="0070C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CN" altLang="en-US" sz="1800" dirty="0" smtClean="0">
                <a:solidFill>
                  <a:srgbClr val="0070C0"/>
                </a:solidFill>
                <a:ea typeface="宋体" panose="02010600030101010101" pitchFamily="2" charset="-122"/>
              </a:rPr>
              <a:t>系统</a:t>
            </a:r>
            <a:r>
              <a:rPr lang="zh-CN" altLang="en-US" sz="1800" dirty="0">
                <a:solidFill>
                  <a:srgbClr val="0070C0"/>
                </a:solidFill>
                <a:ea typeface="宋体" panose="02010600030101010101" pitchFamily="2" charset="-122"/>
              </a:rPr>
              <a:t>可以和商机平台、网站等互联网平台对接通讯，信息流通更快速；</a:t>
            </a:r>
          </a:p>
        </p:txBody>
      </p:sp>
      <p:sp>
        <p:nvSpPr>
          <p:cNvPr id="39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35477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解决方案</a:t>
            </a: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—</a:t>
            </a:r>
            <a:r>
              <a:rPr lang="zh-CN" altLang="en-US" dirty="0" smtClean="0">
                <a:latin typeface="微软雅黑" panose="020B0503020204020204" pitchFamily="34" charset="-122"/>
              </a:rPr>
              <a:t>系统互联互通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解决方案</a:t>
            </a:r>
            <a:endParaRPr lang="zh-CN" altLang="en-US" sz="2800" dirty="0">
              <a:solidFill>
                <a:srgbClr val="333333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Freeform 53"/>
          <p:cNvSpPr>
            <a:spLocks/>
          </p:cNvSpPr>
          <p:nvPr/>
        </p:nvSpPr>
        <p:spPr bwMode="auto">
          <a:xfrm>
            <a:off x="4826603" y="2420735"/>
            <a:ext cx="2001837" cy="1133475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rgbClr val="B2E7FF"/>
          </a:solidFill>
          <a:ln w="9525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 lIns="111664" tIns="55832" rIns="111664" bIns="55832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endParaRPr lang="en-US" altLang="zh-CN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畅享易</a:t>
            </a:r>
            <a:r>
              <a:rPr lang="en-US" altLang="zh-CN" sz="2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ERP</a:t>
            </a:r>
            <a:endParaRPr lang="en-US" altLang="zh-CN" sz="28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4"/>
          <p:cNvGrpSpPr>
            <a:grpSpLocks noChangeAspect="1"/>
          </p:cNvGrpSpPr>
          <p:nvPr/>
        </p:nvGrpSpPr>
        <p:grpSpPr bwMode="auto">
          <a:xfrm>
            <a:off x="7437180" y="1655538"/>
            <a:ext cx="238192" cy="279133"/>
            <a:chOff x="1776" y="1776"/>
            <a:chExt cx="64" cy="75"/>
          </a:xfrm>
          <a:solidFill>
            <a:srgbClr val="E60012"/>
          </a:solidFill>
          <a:effectLst/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sp>
        <p:nvSpPr>
          <p:cNvPr id="20" name="Shape 3742"/>
          <p:cNvSpPr/>
          <p:nvPr/>
        </p:nvSpPr>
        <p:spPr>
          <a:xfrm>
            <a:off x="5310790" y="4738485"/>
            <a:ext cx="303213" cy="2016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2" y="115764"/>
                </a:moveTo>
                <a:lnTo>
                  <a:pt x="119802" y="115764"/>
                </a:lnTo>
                <a:cubicBezTo>
                  <a:pt x="119802" y="117741"/>
                  <a:pt x="117039" y="119717"/>
                  <a:pt x="115657" y="119717"/>
                </a:cubicBezTo>
                <a:cubicBezTo>
                  <a:pt x="87828" y="119717"/>
                  <a:pt x="87828" y="119717"/>
                  <a:pt x="87828" y="119717"/>
                </a:cubicBezTo>
                <a:cubicBezTo>
                  <a:pt x="90592" y="119717"/>
                  <a:pt x="91973" y="117741"/>
                  <a:pt x="91973" y="113788"/>
                </a:cubicBezTo>
                <a:cubicBezTo>
                  <a:pt x="91973" y="113788"/>
                  <a:pt x="91973" y="89788"/>
                  <a:pt x="79539" y="81882"/>
                </a:cubicBezTo>
                <a:cubicBezTo>
                  <a:pt x="73815" y="77929"/>
                  <a:pt x="73815" y="77929"/>
                  <a:pt x="71052" y="77929"/>
                </a:cubicBezTo>
                <a:cubicBezTo>
                  <a:pt x="71052" y="68047"/>
                  <a:pt x="71052" y="68047"/>
                  <a:pt x="71052" y="68047"/>
                </a:cubicBezTo>
                <a:cubicBezTo>
                  <a:pt x="71052" y="68047"/>
                  <a:pt x="68289" y="63811"/>
                  <a:pt x="66907" y="53929"/>
                </a:cubicBezTo>
                <a:cubicBezTo>
                  <a:pt x="65526" y="53929"/>
                  <a:pt x="65526" y="51952"/>
                  <a:pt x="65526" y="48000"/>
                </a:cubicBezTo>
                <a:cubicBezTo>
                  <a:pt x="65526" y="46023"/>
                  <a:pt x="64144" y="39811"/>
                  <a:pt x="65526" y="39811"/>
                </a:cubicBezTo>
                <a:cubicBezTo>
                  <a:pt x="65526" y="35858"/>
                  <a:pt x="65526" y="29929"/>
                  <a:pt x="65526" y="27952"/>
                </a:cubicBezTo>
                <a:cubicBezTo>
                  <a:pt x="65526" y="20047"/>
                  <a:pt x="71052" y="12141"/>
                  <a:pt x="79539" y="12141"/>
                </a:cubicBezTo>
                <a:cubicBezTo>
                  <a:pt x="89210" y="12141"/>
                  <a:pt x="93355" y="20047"/>
                  <a:pt x="94736" y="27952"/>
                </a:cubicBezTo>
                <a:cubicBezTo>
                  <a:pt x="94736" y="29929"/>
                  <a:pt x="93355" y="35858"/>
                  <a:pt x="93355" y="39811"/>
                </a:cubicBezTo>
                <a:cubicBezTo>
                  <a:pt x="96118" y="39811"/>
                  <a:pt x="94736" y="46023"/>
                  <a:pt x="94736" y="48000"/>
                </a:cubicBezTo>
                <a:cubicBezTo>
                  <a:pt x="94736" y="51952"/>
                  <a:pt x="93355" y="53929"/>
                  <a:pt x="91973" y="53929"/>
                </a:cubicBezTo>
                <a:cubicBezTo>
                  <a:pt x="90592" y="63811"/>
                  <a:pt x="87828" y="68047"/>
                  <a:pt x="87828" y="68047"/>
                </a:cubicBezTo>
                <a:cubicBezTo>
                  <a:pt x="87828" y="77929"/>
                  <a:pt x="87828" y="77929"/>
                  <a:pt x="87828" y="77929"/>
                </a:cubicBezTo>
                <a:cubicBezTo>
                  <a:pt x="87828" y="77929"/>
                  <a:pt x="90592" y="77929"/>
                  <a:pt x="97500" y="83858"/>
                </a:cubicBezTo>
                <a:cubicBezTo>
                  <a:pt x="105986" y="87811"/>
                  <a:pt x="103223" y="83858"/>
                  <a:pt x="108750" y="89788"/>
                </a:cubicBezTo>
                <a:cubicBezTo>
                  <a:pt x="119802" y="95717"/>
                  <a:pt x="119802" y="115764"/>
                  <a:pt x="119802" y="115764"/>
                </a:cubicBezTo>
                <a:close/>
                <a:moveTo>
                  <a:pt x="64144" y="79905"/>
                </a:moveTo>
                <a:lnTo>
                  <a:pt x="64144" y="79905"/>
                </a:lnTo>
                <a:cubicBezTo>
                  <a:pt x="72434" y="83858"/>
                  <a:pt x="69671" y="81882"/>
                  <a:pt x="76578" y="85835"/>
                </a:cubicBezTo>
                <a:cubicBezTo>
                  <a:pt x="87828" y="93741"/>
                  <a:pt x="87828" y="113788"/>
                  <a:pt x="87828" y="113788"/>
                </a:cubicBezTo>
                <a:cubicBezTo>
                  <a:pt x="87828" y="117741"/>
                  <a:pt x="85065" y="119717"/>
                  <a:pt x="83684" y="119717"/>
                </a:cubicBezTo>
                <a:cubicBezTo>
                  <a:pt x="4144" y="119717"/>
                  <a:pt x="4144" y="119717"/>
                  <a:pt x="4144" y="119717"/>
                </a:cubicBezTo>
                <a:cubicBezTo>
                  <a:pt x="2763" y="119717"/>
                  <a:pt x="0" y="117741"/>
                  <a:pt x="0" y="113788"/>
                </a:cubicBezTo>
                <a:cubicBezTo>
                  <a:pt x="0" y="113788"/>
                  <a:pt x="0" y="93741"/>
                  <a:pt x="11052" y="85835"/>
                </a:cubicBezTo>
                <a:cubicBezTo>
                  <a:pt x="18157" y="81882"/>
                  <a:pt x="15197" y="85835"/>
                  <a:pt x="23684" y="79905"/>
                </a:cubicBezTo>
                <a:cubicBezTo>
                  <a:pt x="31973" y="75952"/>
                  <a:pt x="34736" y="73976"/>
                  <a:pt x="34736" y="73976"/>
                </a:cubicBezTo>
                <a:cubicBezTo>
                  <a:pt x="34736" y="61835"/>
                  <a:pt x="34736" y="61835"/>
                  <a:pt x="34736" y="61835"/>
                </a:cubicBezTo>
                <a:cubicBezTo>
                  <a:pt x="34736" y="61835"/>
                  <a:pt x="30592" y="57882"/>
                  <a:pt x="30592" y="48000"/>
                </a:cubicBezTo>
                <a:cubicBezTo>
                  <a:pt x="27828" y="48000"/>
                  <a:pt x="27828" y="44047"/>
                  <a:pt x="27828" y="42070"/>
                </a:cubicBezTo>
                <a:cubicBezTo>
                  <a:pt x="27828" y="39811"/>
                  <a:pt x="26447" y="31905"/>
                  <a:pt x="29210" y="31905"/>
                </a:cubicBezTo>
                <a:cubicBezTo>
                  <a:pt x="27828" y="25976"/>
                  <a:pt x="27828" y="22023"/>
                  <a:pt x="27828" y="20047"/>
                </a:cubicBezTo>
                <a:cubicBezTo>
                  <a:pt x="29210" y="9882"/>
                  <a:pt x="34736" y="1976"/>
                  <a:pt x="43223" y="0"/>
                </a:cubicBezTo>
                <a:cubicBezTo>
                  <a:pt x="54276" y="1976"/>
                  <a:pt x="58618" y="9882"/>
                  <a:pt x="60000" y="20047"/>
                </a:cubicBezTo>
                <a:cubicBezTo>
                  <a:pt x="60000" y="22023"/>
                  <a:pt x="60000" y="25976"/>
                  <a:pt x="58618" y="31905"/>
                </a:cubicBezTo>
                <a:cubicBezTo>
                  <a:pt x="61381" y="31905"/>
                  <a:pt x="60000" y="39811"/>
                  <a:pt x="60000" y="42070"/>
                </a:cubicBezTo>
                <a:cubicBezTo>
                  <a:pt x="60000" y="44047"/>
                  <a:pt x="60000" y="48000"/>
                  <a:pt x="57236" y="48000"/>
                </a:cubicBezTo>
                <a:cubicBezTo>
                  <a:pt x="55657" y="57882"/>
                  <a:pt x="52894" y="61835"/>
                  <a:pt x="52894" y="61835"/>
                </a:cubicBezTo>
                <a:cubicBezTo>
                  <a:pt x="52894" y="73976"/>
                  <a:pt x="52894" y="73976"/>
                  <a:pt x="52894" y="73976"/>
                </a:cubicBezTo>
                <a:cubicBezTo>
                  <a:pt x="52894" y="73976"/>
                  <a:pt x="55657" y="73976"/>
                  <a:pt x="64144" y="7990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524794" y="1441211"/>
            <a:ext cx="249400" cy="244875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22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  <p:sp>
          <p:nvSpPr>
            <p:cNvPr id="23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  <p:sp>
          <p:nvSpPr>
            <p:cNvPr id="24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  <p:sp>
          <p:nvSpPr>
            <p:cNvPr id="25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995369" y="1454076"/>
            <a:ext cx="249400" cy="244875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27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8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9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0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490398" y="1485193"/>
            <a:ext cx="249400" cy="244875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32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3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4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5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968338" y="1431715"/>
            <a:ext cx="249400" cy="244875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37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  <p:sp>
          <p:nvSpPr>
            <p:cNvPr id="38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  <p:sp>
          <p:nvSpPr>
            <p:cNvPr id="39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  <p:sp>
          <p:nvSpPr>
            <p:cNvPr id="40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</p:grpSp>
      <p:grpSp>
        <p:nvGrpSpPr>
          <p:cNvPr id="41" name="Group 4"/>
          <p:cNvGrpSpPr>
            <a:grpSpLocks noChangeAspect="1"/>
          </p:cNvGrpSpPr>
          <p:nvPr/>
        </p:nvGrpSpPr>
        <p:grpSpPr bwMode="auto">
          <a:xfrm>
            <a:off x="7859107" y="2001784"/>
            <a:ext cx="238192" cy="279133"/>
            <a:chOff x="1776" y="1776"/>
            <a:chExt cx="64" cy="75"/>
          </a:xfrm>
          <a:solidFill>
            <a:srgbClr val="E60012"/>
          </a:solidFill>
          <a:effectLst/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45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Group 4"/>
          <p:cNvGrpSpPr>
            <a:grpSpLocks noChangeAspect="1"/>
          </p:cNvGrpSpPr>
          <p:nvPr/>
        </p:nvGrpSpPr>
        <p:grpSpPr bwMode="auto">
          <a:xfrm>
            <a:off x="8431493" y="1664365"/>
            <a:ext cx="238192" cy="279133"/>
            <a:chOff x="1776" y="1776"/>
            <a:chExt cx="64" cy="75"/>
          </a:xfrm>
          <a:solidFill>
            <a:srgbClr val="E60012"/>
          </a:solidFill>
          <a:effectLst/>
        </p:grpSpPr>
        <p:sp>
          <p:nvSpPr>
            <p:cNvPr id="47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48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49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50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Group 4"/>
          <p:cNvGrpSpPr>
            <a:grpSpLocks noChangeAspect="1"/>
          </p:cNvGrpSpPr>
          <p:nvPr/>
        </p:nvGrpSpPr>
        <p:grpSpPr bwMode="auto">
          <a:xfrm>
            <a:off x="8932566" y="2040234"/>
            <a:ext cx="238192" cy="279133"/>
            <a:chOff x="1776" y="1776"/>
            <a:chExt cx="64" cy="75"/>
          </a:xfrm>
          <a:solidFill>
            <a:srgbClr val="E60012"/>
          </a:solidFill>
          <a:effectLst/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Group 4"/>
          <p:cNvGrpSpPr>
            <a:grpSpLocks noChangeAspect="1"/>
          </p:cNvGrpSpPr>
          <p:nvPr/>
        </p:nvGrpSpPr>
        <p:grpSpPr bwMode="auto">
          <a:xfrm>
            <a:off x="9593541" y="1587058"/>
            <a:ext cx="238192" cy="279133"/>
            <a:chOff x="1776" y="1776"/>
            <a:chExt cx="64" cy="75"/>
          </a:xfrm>
          <a:solidFill>
            <a:srgbClr val="E60012"/>
          </a:solidFill>
          <a:effectLst/>
        </p:grpSpPr>
        <p:sp>
          <p:nvSpPr>
            <p:cNvPr id="57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59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60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sp>
        <p:nvSpPr>
          <p:cNvPr id="61" name="Shape 3742"/>
          <p:cNvSpPr/>
          <p:nvPr/>
        </p:nvSpPr>
        <p:spPr>
          <a:xfrm>
            <a:off x="5820378" y="4738485"/>
            <a:ext cx="304800" cy="2016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2" y="115764"/>
                </a:moveTo>
                <a:lnTo>
                  <a:pt x="119802" y="115764"/>
                </a:lnTo>
                <a:cubicBezTo>
                  <a:pt x="119802" y="117741"/>
                  <a:pt x="117039" y="119717"/>
                  <a:pt x="115657" y="119717"/>
                </a:cubicBezTo>
                <a:cubicBezTo>
                  <a:pt x="87828" y="119717"/>
                  <a:pt x="87828" y="119717"/>
                  <a:pt x="87828" y="119717"/>
                </a:cubicBezTo>
                <a:cubicBezTo>
                  <a:pt x="90592" y="119717"/>
                  <a:pt x="91973" y="117741"/>
                  <a:pt x="91973" y="113788"/>
                </a:cubicBezTo>
                <a:cubicBezTo>
                  <a:pt x="91973" y="113788"/>
                  <a:pt x="91973" y="89788"/>
                  <a:pt x="79539" y="81882"/>
                </a:cubicBezTo>
                <a:cubicBezTo>
                  <a:pt x="73815" y="77929"/>
                  <a:pt x="73815" y="77929"/>
                  <a:pt x="71052" y="77929"/>
                </a:cubicBezTo>
                <a:cubicBezTo>
                  <a:pt x="71052" y="68047"/>
                  <a:pt x="71052" y="68047"/>
                  <a:pt x="71052" y="68047"/>
                </a:cubicBezTo>
                <a:cubicBezTo>
                  <a:pt x="71052" y="68047"/>
                  <a:pt x="68289" y="63811"/>
                  <a:pt x="66907" y="53929"/>
                </a:cubicBezTo>
                <a:cubicBezTo>
                  <a:pt x="65526" y="53929"/>
                  <a:pt x="65526" y="51952"/>
                  <a:pt x="65526" y="48000"/>
                </a:cubicBezTo>
                <a:cubicBezTo>
                  <a:pt x="65526" y="46023"/>
                  <a:pt x="64144" y="39811"/>
                  <a:pt x="65526" y="39811"/>
                </a:cubicBezTo>
                <a:cubicBezTo>
                  <a:pt x="65526" y="35858"/>
                  <a:pt x="65526" y="29929"/>
                  <a:pt x="65526" y="27952"/>
                </a:cubicBezTo>
                <a:cubicBezTo>
                  <a:pt x="65526" y="20047"/>
                  <a:pt x="71052" y="12141"/>
                  <a:pt x="79539" y="12141"/>
                </a:cubicBezTo>
                <a:cubicBezTo>
                  <a:pt x="89210" y="12141"/>
                  <a:pt x="93355" y="20047"/>
                  <a:pt x="94736" y="27952"/>
                </a:cubicBezTo>
                <a:cubicBezTo>
                  <a:pt x="94736" y="29929"/>
                  <a:pt x="93355" y="35858"/>
                  <a:pt x="93355" y="39811"/>
                </a:cubicBezTo>
                <a:cubicBezTo>
                  <a:pt x="96118" y="39811"/>
                  <a:pt x="94736" y="46023"/>
                  <a:pt x="94736" y="48000"/>
                </a:cubicBezTo>
                <a:cubicBezTo>
                  <a:pt x="94736" y="51952"/>
                  <a:pt x="93355" y="53929"/>
                  <a:pt x="91973" y="53929"/>
                </a:cubicBezTo>
                <a:cubicBezTo>
                  <a:pt x="90592" y="63811"/>
                  <a:pt x="87828" y="68047"/>
                  <a:pt x="87828" y="68047"/>
                </a:cubicBezTo>
                <a:cubicBezTo>
                  <a:pt x="87828" y="77929"/>
                  <a:pt x="87828" y="77929"/>
                  <a:pt x="87828" y="77929"/>
                </a:cubicBezTo>
                <a:cubicBezTo>
                  <a:pt x="87828" y="77929"/>
                  <a:pt x="90592" y="77929"/>
                  <a:pt x="97500" y="83858"/>
                </a:cubicBezTo>
                <a:cubicBezTo>
                  <a:pt x="105986" y="87811"/>
                  <a:pt x="103223" y="83858"/>
                  <a:pt x="108750" y="89788"/>
                </a:cubicBezTo>
                <a:cubicBezTo>
                  <a:pt x="119802" y="95717"/>
                  <a:pt x="119802" y="115764"/>
                  <a:pt x="119802" y="115764"/>
                </a:cubicBezTo>
                <a:close/>
                <a:moveTo>
                  <a:pt x="64144" y="79905"/>
                </a:moveTo>
                <a:lnTo>
                  <a:pt x="64144" y="79905"/>
                </a:lnTo>
                <a:cubicBezTo>
                  <a:pt x="72434" y="83858"/>
                  <a:pt x="69671" y="81882"/>
                  <a:pt x="76578" y="85835"/>
                </a:cubicBezTo>
                <a:cubicBezTo>
                  <a:pt x="87828" y="93741"/>
                  <a:pt x="87828" y="113788"/>
                  <a:pt x="87828" y="113788"/>
                </a:cubicBezTo>
                <a:cubicBezTo>
                  <a:pt x="87828" y="117741"/>
                  <a:pt x="85065" y="119717"/>
                  <a:pt x="83684" y="119717"/>
                </a:cubicBezTo>
                <a:cubicBezTo>
                  <a:pt x="4144" y="119717"/>
                  <a:pt x="4144" y="119717"/>
                  <a:pt x="4144" y="119717"/>
                </a:cubicBezTo>
                <a:cubicBezTo>
                  <a:pt x="2763" y="119717"/>
                  <a:pt x="0" y="117741"/>
                  <a:pt x="0" y="113788"/>
                </a:cubicBezTo>
                <a:cubicBezTo>
                  <a:pt x="0" y="113788"/>
                  <a:pt x="0" y="93741"/>
                  <a:pt x="11052" y="85835"/>
                </a:cubicBezTo>
                <a:cubicBezTo>
                  <a:pt x="18157" y="81882"/>
                  <a:pt x="15197" y="85835"/>
                  <a:pt x="23684" y="79905"/>
                </a:cubicBezTo>
                <a:cubicBezTo>
                  <a:pt x="31973" y="75952"/>
                  <a:pt x="34736" y="73976"/>
                  <a:pt x="34736" y="73976"/>
                </a:cubicBezTo>
                <a:cubicBezTo>
                  <a:pt x="34736" y="61835"/>
                  <a:pt x="34736" y="61835"/>
                  <a:pt x="34736" y="61835"/>
                </a:cubicBezTo>
                <a:cubicBezTo>
                  <a:pt x="34736" y="61835"/>
                  <a:pt x="30592" y="57882"/>
                  <a:pt x="30592" y="48000"/>
                </a:cubicBezTo>
                <a:cubicBezTo>
                  <a:pt x="27828" y="48000"/>
                  <a:pt x="27828" y="44047"/>
                  <a:pt x="27828" y="42070"/>
                </a:cubicBezTo>
                <a:cubicBezTo>
                  <a:pt x="27828" y="39811"/>
                  <a:pt x="26447" y="31905"/>
                  <a:pt x="29210" y="31905"/>
                </a:cubicBezTo>
                <a:cubicBezTo>
                  <a:pt x="27828" y="25976"/>
                  <a:pt x="27828" y="22023"/>
                  <a:pt x="27828" y="20047"/>
                </a:cubicBezTo>
                <a:cubicBezTo>
                  <a:pt x="29210" y="9882"/>
                  <a:pt x="34736" y="1976"/>
                  <a:pt x="43223" y="0"/>
                </a:cubicBezTo>
                <a:cubicBezTo>
                  <a:pt x="54276" y="1976"/>
                  <a:pt x="58618" y="9882"/>
                  <a:pt x="60000" y="20047"/>
                </a:cubicBezTo>
                <a:cubicBezTo>
                  <a:pt x="60000" y="22023"/>
                  <a:pt x="60000" y="25976"/>
                  <a:pt x="58618" y="31905"/>
                </a:cubicBezTo>
                <a:cubicBezTo>
                  <a:pt x="61381" y="31905"/>
                  <a:pt x="60000" y="39811"/>
                  <a:pt x="60000" y="42070"/>
                </a:cubicBezTo>
                <a:cubicBezTo>
                  <a:pt x="60000" y="44047"/>
                  <a:pt x="60000" y="48000"/>
                  <a:pt x="57236" y="48000"/>
                </a:cubicBezTo>
                <a:cubicBezTo>
                  <a:pt x="55657" y="57882"/>
                  <a:pt x="52894" y="61835"/>
                  <a:pt x="52894" y="61835"/>
                </a:cubicBezTo>
                <a:cubicBezTo>
                  <a:pt x="52894" y="73976"/>
                  <a:pt x="52894" y="73976"/>
                  <a:pt x="52894" y="73976"/>
                </a:cubicBezTo>
                <a:cubicBezTo>
                  <a:pt x="52894" y="73976"/>
                  <a:pt x="55657" y="73976"/>
                  <a:pt x="64144" y="7990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" name="Shape 3742"/>
          <p:cNvSpPr/>
          <p:nvPr/>
        </p:nvSpPr>
        <p:spPr>
          <a:xfrm>
            <a:off x="6290278" y="4748010"/>
            <a:ext cx="304800" cy="2016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2" y="115764"/>
                </a:moveTo>
                <a:lnTo>
                  <a:pt x="119802" y="115764"/>
                </a:lnTo>
                <a:cubicBezTo>
                  <a:pt x="119802" y="117741"/>
                  <a:pt x="117039" y="119717"/>
                  <a:pt x="115657" y="119717"/>
                </a:cubicBezTo>
                <a:cubicBezTo>
                  <a:pt x="87828" y="119717"/>
                  <a:pt x="87828" y="119717"/>
                  <a:pt x="87828" y="119717"/>
                </a:cubicBezTo>
                <a:cubicBezTo>
                  <a:pt x="90592" y="119717"/>
                  <a:pt x="91973" y="117741"/>
                  <a:pt x="91973" y="113788"/>
                </a:cubicBezTo>
                <a:cubicBezTo>
                  <a:pt x="91973" y="113788"/>
                  <a:pt x="91973" y="89788"/>
                  <a:pt x="79539" y="81882"/>
                </a:cubicBezTo>
                <a:cubicBezTo>
                  <a:pt x="73815" y="77929"/>
                  <a:pt x="73815" y="77929"/>
                  <a:pt x="71052" y="77929"/>
                </a:cubicBezTo>
                <a:cubicBezTo>
                  <a:pt x="71052" y="68047"/>
                  <a:pt x="71052" y="68047"/>
                  <a:pt x="71052" y="68047"/>
                </a:cubicBezTo>
                <a:cubicBezTo>
                  <a:pt x="71052" y="68047"/>
                  <a:pt x="68289" y="63811"/>
                  <a:pt x="66907" y="53929"/>
                </a:cubicBezTo>
                <a:cubicBezTo>
                  <a:pt x="65526" y="53929"/>
                  <a:pt x="65526" y="51952"/>
                  <a:pt x="65526" y="48000"/>
                </a:cubicBezTo>
                <a:cubicBezTo>
                  <a:pt x="65526" y="46023"/>
                  <a:pt x="64144" y="39811"/>
                  <a:pt x="65526" y="39811"/>
                </a:cubicBezTo>
                <a:cubicBezTo>
                  <a:pt x="65526" y="35858"/>
                  <a:pt x="65526" y="29929"/>
                  <a:pt x="65526" y="27952"/>
                </a:cubicBezTo>
                <a:cubicBezTo>
                  <a:pt x="65526" y="20047"/>
                  <a:pt x="71052" y="12141"/>
                  <a:pt x="79539" y="12141"/>
                </a:cubicBezTo>
                <a:cubicBezTo>
                  <a:pt x="89210" y="12141"/>
                  <a:pt x="93355" y="20047"/>
                  <a:pt x="94736" y="27952"/>
                </a:cubicBezTo>
                <a:cubicBezTo>
                  <a:pt x="94736" y="29929"/>
                  <a:pt x="93355" y="35858"/>
                  <a:pt x="93355" y="39811"/>
                </a:cubicBezTo>
                <a:cubicBezTo>
                  <a:pt x="96118" y="39811"/>
                  <a:pt x="94736" y="46023"/>
                  <a:pt x="94736" y="48000"/>
                </a:cubicBezTo>
                <a:cubicBezTo>
                  <a:pt x="94736" y="51952"/>
                  <a:pt x="93355" y="53929"/>
                  <a:pt x="91973" y="53929"/>
                </a:cubicBezTo>
                <a:cubicBezTo>
                  <a:pt x="90592" y="63811"/>
                  <a:pt x="87828" y="68047"/>
                  <a:pt x="87828" y="68047"/>
                </a:cubicBezTo>
                <a:cubicBezTo>
                  <a:pt x="87828" y="77929"/>
                  <a:pt x="87828" y="77929"/>
                  <a:pt x="87828" y="77929"/>
                </a:cubicBezTo>
                <a:cubicBezTo>
                  <a:pt x="87828" y="77929"/>
                  <a:pt x="90592" y="77929"/>
                  <a:pt x="97500" y="83858"/>
                </a:cubicBezTo>
                <a:cubicBezTo>
                  <a:pt x="105986" y="87811"/>
                  <a:pt x="103223" y="83858"/>
                  <a:pt x="108750" y="89788"/>
                </a:cubicBezTo>
                <a:cubicBezTo>
                  <a:pt x="119802" y="95717"/>
                  <a:pt x="119802" y="115764"/>
                  <a:pt x="119802" y="115764"/>
                </a:cubicBezTo>
                <a:close/>
                <a:moveTo>
                  <a:pt x="64144" y="79905"/>
                </a:moveTo>
                <a:lnTo>
                  <a:pt x="64144" y="79905"/>
                </a:lnTo>
                <a:cubicBezTo>
                  <a:pt x="72434" y="83858"/>
                  <a:pt x="69671" y="81882"/>
                  <a:pt x="76578" y="85835"/>
                </a:cubicBezTo>
                <a:cubicBezTo>
                  <a:pt x="87828" y="93741"/>
                  <a:pt x="87828" y="113788"/>
                  <a:pt x="87828" y="113788"/>
                </a:cubicBezTo>
                <a:cubicBezTo>
                  <a:pt x="87828" y="117741"/>
                  <a:pt x="85065" y="119717"/>
                  <a:pt x="83684" y="119717"/>
                </a:cubicBezTo>
                <a:cubicBezTo>
                  <a:pt x="4144" y="119717"/>
                  <a:pt x="4144" y="119717"/>
                  <a:pt x="4144" y="119717"/>
                </a:cubicBezTo>
                <a:cubicBezTo>
                  <a:pt x="2763" y="119717"/>
                  <a:pt x="0" y="117741"/>
                  <a:pt x="0" y="113788"/>
                </a:cubicBezTo>
                <a:cubicBezTo>
                  <a:pt x="0" y="113788"/>
                  <a:pt x="0" y="93741"/>
                  <a:pt x="11052" y="85835"/>
                </a:cubicBezTo>
                <a:cubicBezTo>
                  <a:pt x="18157" y="81882"/>
                  <a:pt x="15197" y="85835"/>
                  <a:pt x="23684" y="79905"/>
                </a:cubicBezTo>
                <a:cubicBezTo>
                  <a:pt x="31973" y="75952"/>
                  <a:pt x="34736" y="73976"/>
                  <a:pt x="34736" y="73976"/>
                </a:cubicBezTo>
                <a:cubicBezTo>
                  <a:pt x="34736" y="61835"/>
                  <a:pt x="34736" y="61835"/>
                  <a:pt x="34736" y="61835"/>
                </a:cubicBezTo>
                <a:cubicBezTo>
                  <a:pt x="34736" y="61835"/>
                  <a:pt x="30592" y="57882"/>
                  <a:pt x="30592" y="48000"/>
                </a:cubicBezTo>
                <a:cubicBezTo>
                  <a:pt x="27828" y="48000"/>
                  <a:pt x="27828" y="44047"/>
                  <a:pt x="27828" y="42070"/>
                </a:cubicBezTo>
                <a:cubicBezTo>
                  <a:pt x="27828" y="39811"/>
                  <a:pt x="26447" y="31905"/>
                  <a:pt x="29210" y="31905"/>
                </a:cubicBezTo>
                <a:cubicBezTo>
                  <a:pt x="27828" y="25976"/>
                  <a:pt x="27828" y="22023"/>
                  <a:pt x="27828" y="20047"/>
                </a:cubicBezTo>
                <a:cubicBezTo>
                  <a:pt x="29210" y="9882"/>
                  <a:pt x="34736" y="1976"/>
                  <a:pt x="43223" y="0"/>
                </a:cubicBezTo>
                <a:cubicBezTo>
                  <a:pt x="54276" y="1976"/>
                  <a:pt x="58618" y="9882"/>
                  <a:pt x="60000" y="20047"/>
                </a:cubicBezTo>
                <a:cubicBezTo>
                  <a:pt x="60000" y="22023"/>
                  <a:pt x="60000" y="25976"/>
                  <a:pt x="58618" y="31905"/>
                </a:cubicBezTo>
                <a:cubicBezTo>
                  <a:pt x="61381" y="31905"/>
                  <a:pt x="60000" y="39811"/>
                  <a:pt x="60000" y="42070"/>
                </a:cubicBezTo>
                <a:cubicBezTo>
                  <a:pt x="60000" y="44047"/>
                  <a:pt x="60000" y="48000"/>
                  <a:pt x="57236" y="48000"/>
                </a:cubicBezTo>
                <a:cubicBezTo>
                  <a:pt x="55657" y="57882"/>
                  <a:pt x="52894" y="61835"/>
                  <a:pt x="52894" y="61835"/>
                </a:cubicBezTo>
                <a:cubicBezTo>
                  <a:pt x="52894" y="73976"/>
                  <a:pt x="52894" y="73976"/>
                  <a:pt x="52894" y="73976"/>
                </a:cubicBezTo>
                <a:cubicBezTo>
                  <a:pt x="52894" y="73976"/>
                  <a:pt x="55657" y="73976"/>
                  <a:pt x="64144" y="7990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" name="Shape 3742"/>
          <p:cNvSpPr/>
          <p:nvPr/>
        </p:nvSpPr>
        <p:spPr>
          <a:xfrm>
            <a:off x="6758590" y="4757535"/>
            <a:ext cx="303213" cy="2000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2" y="115764"/>
                </a:moveTo>
                <a:lnTo>
                  <a:pt x="119802" y="115764"/>
                </a:lnTo>
                <a:cubicBezTo>
                  <a:pt x="119802" y="117741"/>
                  <a:pt x="117039" y="119717"/>
                  <a:pt x="115657" y="119717"/>
                </a:cubicBezTo>
                <a:cubicBezTo>
                  <a:pt x="87828" y="119717"/>
                  <a:pt x="87828" y="119717"/>
                  <a:pt x="87828" y="119717"/>
                </a:cubicBezTo>
                <a:cubicBezTo>
                  <a:pt x="90592" y="119717"/>
                  <a:pt x="91973" y="117741"/>
                  <a:pt x="91973" y="113788"/>
                </a:cubicBezTo>
                <a:cubicBezTo>
                  <a:pt x="91973" y="113788"/>
                  <a:pt x="91973" y="89788"/>
                  <a:pt x="79539" y="81882"/>
                </a:cubicBezTo>
                <a:cubicBezTo>
                  <a:pt x="73815" y="77929"/>
                  <a:pt x="73815" y="77929"/>
                  <a:pt x="71052" y="77929"/>
                </a:cubicBezTo>
                <a:cubicBezTo>
                  <a:pt x="71052" y="68047"/>
                  <a:pt x="71052" y="68047"/>
                  <a:pt x="71052" y="68047"/>
                </a:cubicBezTo>
                <a:cubicBezTo>
                  <a:pt x="71052" y="68047"/>
                  <a:pt x="68289" y="63811"/>
                  <a:pt x="66907" y="53929"/>
                </a:cubicBezTo>
                <a:cubicBezTo>
                  <a:pt x="65526" y="53929"/>
                  <a:pt x="65526" y="51952"/>
                  <a:pt x="65526" y="48000"/>
                </a:cubicBezTo>
                <a:cubicBezTo>
                  <a:pt x="65526" y="46023"/>
                  <a:pt x="64144" y="39811"/>
                  <a:pt x="65526" y="39811"/>
                </a:cubicBezTo>
                <a:cubicBezTo>
                  <a:pt x="65526" y="35858"/>
                  <a:pt x="65526" y="29929"/>
                  <a:pt x="65526" y="27952"/>
                </a:cubicBezTo>
                <a:cubicBezTo>
                  <a:pt x="65526" y="20047"/>
                  <a:pt x="71052" y="12141"/>
                  <a:pt x="79539" y="12141"/>
                </a:cubicBezTo>
                <a:cubicBezTo>
                  <a:pt x="89210" y="12141"/>
                  <a:pt x="93355" y="20047"/>
                  <a:pt x="94736" y="27952"/>
                </a:cubicBezTo>
                <a:cubicBezTo>
                  <a:pt x="94736" y="29929"/>
                  <a:pt x="93355" y="35858"/>
                  <a:pt x="93355" y="39811"/>
                </a:cubicBezTo>
                <a:cubicBezTo>
                  <a:pt x="96118" y="39811"/>
                  <a:pt x="94736" y="46023"/>
                  <a:pt x="94736" y="48000"/>
                </a:cubicBezTo>
                <a:cubicBezTo>
                  <a:pt x="94736" y="51952"/>
                  <a:pt x="93355" y="53929"/>
                  <a:pt x="91973" y="53929"/>
                </a:cubicBezTo>
                <a:cubicBezTo>
                  <a:pt x="90592" y="63811"/>
                  <a:pt x="87828" y="68047"/>
                  <a:pt x="87828" y="68047"/>
                </a:cubicBezTo>
                <a:cubicBezTo>
                  <a:pt x="87828" y="77929"/>
                  <a:pt x="87828" y="77929"/>
                  <a:pt x="87828" y="77929"/>
                </a:cubicBezTo>
                <a:cubicBezTo>
                  <a:pt x="87828" y="77929"/>
                  <a:pt x="90592" y="77929"/>
                  <a:pt x="97500" y="83858"/>
                </a:cubicBezTo>
                <a:cubicBezTo>
                  <a:pt x="105986" y="87811"/>
                  <a:pt x="103223" y="83858"/>
                  <a:pt x="108750" y="89788"/>
                </a:cubicBezTo>
                <a:cubicBezTo>
                  <a:pt x="119802" y="95717"/>
                  <a:pt x="119802" y="115764"/>
                  <a:pt x="119802" y="115764"/>
                </a:cubicBezTo>
                <a:close/>
                <a:moveTo>
                  <a:pt x="64144" y="79905"/>
                </a:moveTo>
                <a:lnTo>
                  <a:pt x="64144" y="79905"/>
                </a:lnTo>
                <a:cubicBezTo>
                  <a:pt x="72434" y="83858"/>
                  <a:pt x="69671" y="81882"/>
                  <a:pt x="76578" y="85835"/>
                </a:cubicBezTo>
                <a:cubicBezTo>
                  <a:pt x="87828" y="93741"/>
                  <a:pt x="87828" y="113788"/>
                  <a:pt x="87828" y="113788"/>
                </a:cubicBezTo>
                <a:cubicBezTo>
                  <a:pt x="87828" y="117741"/>
                  <a:pt x="85065" y="119717"/>
                  <a:pt x="83684" y="119717"/>
                </a:cubicBezTo>
                <a:cubicBezTo>
                  <a:pt x="4144" y="119717"/>
                  <a:pt x="4144" y="119717"/>
                  <a:pt x="4144" y="119717"/>
                </a:cubicBezTo>
                <a:cubicBezTo>
                  <a:pt x="2763" y="119717"/>
                  <a:pt x="0" y="117741"/>
                  <a:pt x="0" y="113788"/>
                </a:cubicBezTo>
                <a:cubicBezTo>
                  <a:pt x="0" y="113788"/>
                  <a:pt x="0" y="93741"/>
                  <a:pt x="11052" y="85835"/>
                </a:cubicBezTo>
                <a:cubicBezTo>
                  <a:pt x="18157" y="81882"/>
                  <a:pt x="15197" y="85835"/>
                  <a:pt x="23684" y="79905"/>
                </a:cubicBezTo>
                <a:cubicBezTo>
                  <a:pt x="31973" y="75952"/>
                  <a:pt x="34736" y="73976"/>
                  <a:pt x="34736" y="73976"/>
                </a:cubicBezTo>
                <a:cubicBezTo>
                  <a:pt x="34736" y="61835"/>
                  <a:pt x="34736" y="61835"/>
                  <a:pt x="34736" y="61835"/>
                </a:cubicBezTo>
                <a:cubicBezTo>
                  <a:pt x="34736" y="61835"/>
                  <a:pt x="30592" y="57882"/>
                  <a:pt x="30592" y="48000"/>
                </a:cubicBezTo>
                <a:cubicBezTo>
                  <a:pt x="27828" y="48000"/>
                  <a:pt x="27828" y="44047"/>
                  <a:pt x="27828" y="42070"/>
                </a:cubicBezTo>
                <a:cubicBezTo>
                  <a:pt x="27828" y="39811"/>
                  <a:pt x="26447" y="31905"/>
                  <a:pt x="29210" y="31905"/>
                </a:cubicBezTo>
                <a:cubicBezTo>
                  <a:pt x="27828" y="25976"/>
                  <a:pt x="27828" y="22023"/>
                  <a:pt x="27828" y="20047"/>
                </a:cubicBezTo>
                <a:cubicBezTo>
                  <a:pt x="29210" y="9882"/>
                  <a:pt x="34736" y="1976"/>
                  <a:pt x="43223" y="0"/>
                </a:cubicBezTo>
                <a:cubicBezTo>
                  <a:pt x="54276" y="1976"/>
                  <a:pt x="58618" y="9882"/>
                  <a:pt x="60000" y="20047"/>
                </a:cubicBezTo>
                <a:cubicBezTo>
                  <a:pt x="60000" y="22023"/>
                  <a:pt x="60000" y="25976"/>
                  <a:pt x="58618" y="31905"/>
                </a:cubicBezTo>
                <a:cubicBezTo>
                  <a:pt x="61381" y="31905"/>
                  <a:pt x="60000" y="39811"/>
                  <a:pt x="60000" y="42070"/>
                </a:cubicBezTo>
                <a:cubicBezTo>
                  <a:pt x="60000" y="44047"/>
                  <a:pt x="60000" y="48000"/>
                  <a:pt x="57236" y="48000"/>
                </a:cubicBezTo>
                <a:cubicBezTo>
                  <a:pt x="55657" y="57882"/>
                  <a:pt x="52894" y="61835"/>
                  <a:pt x="52894" y="61835"/>
                </a:cubicBezTo>
                <a:cubicBezTo>
                  <a:pt x="52894" y="73976"/>
                  <a:pt x="52894" y="73976"/>
                  <a:pt x="52894" y="73976"/>
                </a:cubicBezTo>
                <a:cubicBezTo>
                  <a:pt x="52894" y="73976"/>
                  <a:pt x="55657" y="73976"/>
                  <a:pt x="64144" y="7990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64" name="组合 63"/>
          <p:cNvGrpSpPr>
            <a:grpSpLocks/>
          </p:cNvGrpSpPr>
          <p:nvPr/>
        </p:nvGrpSpPr>
        <p:grpSpPr bwMode="auto">
          <a:xfrm>
            <a:off x="2889853" y="2431848"/>
            <a:ext cx="204787" cy="166687"/>
            <a:chOff x="7882872" y="2389798"/>
            <a:chExt cx="671516" cy="649086"/>
          </a:xfrm>
        </p:grpSpPr>
        <p:sp>
          <p:nvSpPr>
            <p:cNvPr id="65" name="MH_SubTitle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7882872" y="2389798"/>
              <a:ext cx="671516" cy="649086"/>
            </a:xfrm>
            <a:prstGeom prst="ellipse">
              <a:avLst/>
            </a:prstGeom>
            <a:gradFill>
              <a:gsLst>
                <a:gs pos="100000">
                  <a:srgbClr val="FF0000"/>
                </a:gs>
                <a:gs pos="0">
                  <a:srgbClr val="C00000"/>
                </a:gs>
              </a:gsLst>
              <a:lin ang="5400000" scaled="1"/>
            </a:gradFill>
            <a:ln w="28575" cap="flat">
              <a:gradFill>
                <a:gsLst>
                  <a:gs pos="0">
                    <a:srgbClr val="FF0000"/>
                  </a:gs>
                  <a:gs pos="100000">
                    <a:srgbClr val="C00000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68580" tIns="34290" rIns="68580" bIns="34290" anchor="ctr" anchorCtr="1"/>
            <a:lstStyle/>
            <a:p>
              <a:pPr>
                <a:defRPr/>
              </a:pPr>
              <a:endPara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740" name="Freeform 360"/>
            <p:cNvSpPr>
              <a:spLocks noEditPoints="1"/>
            </p:cNvSpPr>
            <p:nvPr/>
          </p:nvSpPr>
          <p:spPr bwMode="auto">
            <a:xfrm>
              <a:off x="8044245" y="2556707"/>
              <a:ext cx="395621" cy="401812"/>
            </a:xfrm>
            <a:custGeom>
              <a:avLst/>
              <a:gdLst>
                <a:gd name="T0" fmla="*/ 1910595985 w 64"/>
                <a:gd name="T1" fmla="*/ 0 h 65"/>
                <a:gd name="T2" fmla="*/ 534966134 w 64"/>
                <a:gd name="T3" fmla="*/ 0 h 65"/>
                <a:gd name="T4" fmla="*/ 0 w 64"/>
                <a:gd name="T5" fmla="*/ 573206454 h 65"/>
                <a:gd name="T6" fmla="*/ 0 w 64"/>
                <a:gd name="T7" fmla="*/ 1146412908 h 65"/>
                <a:gd name="T8" fmla="*/ 343905917 w 64"/>
                <a:gd name="T9" fmla="*/ 1719619362 h 65"/>
                <a:gd name="T10" fmla="*/ 76422850 w 64"/>
                <a:gd name="T11" fmla="*/ 2147483646 h 65"/>
                <a:gd name="T12" fmla="*/ 1337415335 w 64"/>
                <a:gd name="T13" fmla="*/ 1757828592 h 65"/>
                <a:gd name="T14" fmla="*/ 1910595985 w 64"/>
                <a:gd name="T15" fmla="*/ 1757828592 h 65"/>
                <a:gd name="T16" fmla="*/ 2147483646 w 64"/>
                <a:gd name="T17" fmla="*/ 1146412908 h 65"/>
                <a:gd name="T18" fmla="*/ 2147483646 w 64"/>
                <a:gd name="T19" fmla="*/ 573206454 h 65"/>
                <a:gd name="T20" fmla="*/ 1910595985 w 64"/>
                <a:gd name="T21" fmla="*/ 0 h 65"/>
                <a:gd name="T22" fmla="*/ 1834173135 w 64"/>
                <a:gd name="T23" fmla="*/ 1299268375 h 65"/>
                <a:gd name="T24" fmla="*/ 534966134 w 64"/>
                <a:gd name="T25" fmla="*/ 1299268375 h 65"/>
                <a:gd name="T26" fmla="*/ 458543284 w 64"/>
                <a:gd name="T27" fmla="*/ 1184622138 h 65"/>
                <a:gd name="T28" fmla="*/ 534966134 w 64"/>
                <a:gd name="T29" fmla="*/ 1069982084 h 65"/>
                <a:gd name="T30" fmla="*/ 1834173135 w 64"/>
                <a:gd name="T31" fmla="*/ 1069982084 h 65"/>
                <a:gd name="T32" fmla="*/ 1910595985 w 64"/>
                <a:gd name="T33" fmla="*/ 1184622138 h 65"/>
                <a:gd name="T34" fmla="*/ 1834173135 w 64"/>
                <a:gd name="T35" fmla="*/ 1299268375 h 65"/>
                <a:gd name="T36" fmla="*/ 2025233352 w 64"/>
                <a:gd name="T37" fmla="*/ 955342029 h 65"/>
                <a:gd name="T38" fmla="*/ 534966134 w 64"/>
                <a:gd name="T39" fmla="*/ 955342029 h 65"/>
                <a:gd name="T40" fmla="*/ 458543284 w 64"/>
                <a:gd name="T41" fmla="*/ 840701975 h 65"/>
                <a:gd name="T42" fmla="*/ 534966134 w 64"/>
                <a:gd name="T43" fmla="*/ 764271151 h 65"/>
                <a:gd name="T44" fmla="*/ 2025233352 w 64"/>
                <a:gd name="T45" fmla="*/ 764271151 h 65"/>
                <a:gd name="T46" fmla="*/ 2101656202 w 64"/>
                <a:gd name="T47" fmla="*/ 840701975 h 65"/>
                <a:gd name="T48" fmla="*/ 2025233352 w 64"/>
                <a:gd name="T49" fmla="*/ 955342029 h 65"/>
                <a:gd name="T50" fmla="*/ 2025233352 w 64"/>
                <a:gd name="T51" fmla="*/ 649631096 h 65"/>
                <a:gd name="T52" fmla="*/ 534966134 w 64"/>
                <a:gd name="T53" fmla="*/ 649631096 h 65"/>
                <a:gd name="T54" fmla="*/ 458543284 w 64"/>
                <a:gd name="T55" fmla="*/ 534991042 h 65"/>
                <a:gd name="T56" fmla="*/ 534966134 w 64"/>
                <a:gd name="T57" fmla="*/ 420350988 h 65"/>
                <a:gd name="T58" fmla="*/ 2025233352 w 64"/>
                <a:gd name="T59" fmla="*/ 420350988 h 65"/>
                <a:gd name="T60" fmla="*/ 2101656202 w 64"/>
                <a:gd name="T61" fmla="*/ 534991042 h 65"/>
                <a:gd name="T62" fmla="*/ 2025233352 w 64"/>
                <a:gd name="T63" fmla="*/ 649631096 h 6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4" h="65">
                  <a:moveTo>
                    <a:pt x="50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7"/>
                    <a:pt x="3" y="42"/>
                    <a:pt x="9" y="45"/>
                  </a:cubicBezTo>
                  <a:cubicBezTo>
                    <a:pt x="4" y="58"/>
                    <a:pt x="2" y="65"/>
                    <a:pt x="2" y="65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8" y="46"/>
                    <a:pt x="64" y="39"/>
                    <a:pt x="64" y="30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7"/>
                    <a:pt x="58" y="0"/>
                    <a:pt x="50" y="0"/>
                  </a:cubicBezTo>
                  <a:close/>
                  <a:moveTo>
                    <a:pt x="48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3" y="34"/>
                    <a:pt x="12" y="32"/>
                    <a:pt x="12" y="31"/>
                  </a:cubicBezTo>
                  <a:cubicBezTo>
                    <a:pt x="12" y="30"/>
                    <a:pt x="13" y="28"/>
                    <a:pt x="14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9" y="28"/>
                    <a:pt x="50" y="30"/>
                    <a:pt x="50" y="31"/>
                  </a:cubicBezTo>
                  <a:cubicBezTo>
                    <a:pt x="50" y="32"/>
                    <a:pt x="49" y="34"/>
                    <a:pt x="48" y="34"/>
                  </a:cubicBezTo>
                  <a:close/>
                  <a:moveTo>
                    <a:pt x="53" y="25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2" y="24"/>
                    <a:pt x="12" y="22"/>
                  </a:cubicBezTo>
                  <a:cubicBezTo>
                    <a:pt x="12" y="21"/>
                    <a:pt x="13" y="20"/>
                    <a:pt x="14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4" y="20"/>
                    <a:pt x="55" y="21"/>
                    <a:pt x="55" y="22"/>
                  </a:cubicBezTo>
                  <a:cubicBezTo>
                    <a:pt x="55" y="24"/>
                    <a:pt x="54" y="25"/>
                    <a:pt x="53" y="25"/>
                  </a:cubicBezTo>
                  <a:close/>
                  <a:moveTo>
                    <a:pt x="53" y="17"/>
                  </a:move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2" y="15"/>
                    <a:pt x="12" y="14"/>
                  </a:cubicBezTo>
                  <a:cubicBezTo>
                    <a:pt x="12" y="13"/>
                    <a:pt x="13" y="11"/>
                    <a:pt x="14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4" y="11"/>
                    <a:pt x="55" y="13"/>
                    <a:pt x="55" y="14"/>
                  </a:cubicBezTo>
                  <a:cubicBezTo>
                    <a:pt x="55" y="15"/>
                    <a:pt x="54" y="17"/>
                    <a:pt x="53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</p:grpSp>
      <p:sp>
        <p:nvSpPr>
          <p:cNvPr id="67" name="Shape 3911"/>
          <p:cNvSpPr/>
          <p:nvPr/>
        </p:nvSpPr>
        <p:spPr>
          <a:xfrm>
            <a:off x="3199415" y="2895398"/>
            <a:ext cx="207963" cy="166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8423" y="118238"/>
                </a:moveTo>
                <a:lnTo>
                  <a:pt x="118423" y="118238"/>
                </a:lnTo>
                <a:cubicBezTo>
                  <a:pt x="80788" y="70018"/>
                  <a:pt x="80788" y="70018"/>
                  <a:pt x="80788" y="70018"/>
                </a:cubicBezTo>
                <a:cubicBezTo>
                  <a:pt x="117044" y="31045"/>
                  <a:pt x="117044" y="31045"/>
                  <a:pt x="117044" y="31045"/>
                </a:cubicBezTo>
                <a:cubicBezTo>
                  <a:pt x="118423" y="32587"/>
                  <a:pt x="119802" y="34348"/>
                  <a:pt x="119802" y="35889"/>
                </a:cubicBezTo>
                <a:cubicBezTo>
                  <a:pt x="119802" y="113614"/>
                  <a:pt x="119802" y="113614"/>
                  <a:pt x="119802" y="113614"/>
                </a:cubicBezTo>
                <a:cubicBezTo>
                  <a:pt x="119802" y="115155"/>
                  <a:pt x="118423" y="116697"/>
                  <a:pt x="118423" y="118238"/>
                </a:cubicBezTo>
                <a:close/>
                <a:moveTo>
                  <a:pt x="2758" y="31045"/>
                </a:moveTo>
                <a:lnTo>
                  <a:pt x="2758" y="31045"/>
                </a:lnTo>
                <a:cubicBezTo>
                  <a:pt x="2758" y="29504"/>
                  <a:pt x="4137" y="29504"/>
                  <a:pt x="5517" y="29504"/>
                </a:cubicBezTo>
                <a:cubicBezTo>
                  <a:pt x="39014" y="29504"/>
                  <a:pt x="39014" y="29504"/>
                  <a:pt x="39014" y="29504"/>
                </a:cubicBezTo>
                <a:cubicBezTo>
                  <a:pt x="40394" y="31045"/>
                  <a:pt x="43152" y="32587"/>
                  <a:pt x="47290" y="32587"/>
                </a:cubicBezTo>
                <a:lnTo>
                  <a:pt x="48669" y="32587"/>
                </a:lnTo>
                <a:cubicBezTo>
                  <a:pt x="48669" y="49761"/>
                  <a:pt x="48669" y="49761"/>
                  <a:pt x="48669" y="49761"/>
                </a:cubicBezTo>
                <a:cubicBezTo>
                  <a:pt x="48669" y="56146"/>
                  <a:pt x="54384" y="62311"/>
                  <a:pt x="59901" y="62311"/>
                </a:cubicBezTo>
                <a:cubicBezTo>
                  <a:pt x="65418" y="62311"/>
                  <a:pt x="70935" y="56146"/>
                  <a:pt x="70935" y="49761"/>
                </a:cubicBezTo>
                <a:cubicBezTo>
                  <a:pt x="70935" y="32587"/>
                  <a:pt x="70935" y="32587"/>
                  <a:pt x="70935" y="32587"/>
                </a:cubicBezTo>
                <a:lnTo>
                  <a:pt x="72315" y="32587"/>
                </a:lnTo>
                <a:cubicBezTo>
                  <a:pt x="76650" y="32587"/>
                  <a:pt x="79408" y="31045"/>
                  <a:pt x="80788" y="29504"/>
                </a:cubicBezTo>
                <a:cubicBezTo>
                  <a:pt x="114088" y="29504"/>
                  <a:pt x="114088" y="29504"/>
                  <a:pt x="114088" y="29504"/>
                </a:cubicBezTo>
                <a:cubicBezTo>
                  <a:pt x="115665" y="29504"/>
                  <a:pt x="117044" y="29504"/>
                  <a:pt x="117044" y="31045"/>
                </a:cubicBezTo>
                <a:cubicBezTo>
                  <a:pt x="59901" y="81027"/>
                  <a:pt x="59901" y="81027"/>
                  <a:pt x="59901" y="81027"/>
                </a:cubicBezTo>
                <a:lnTo>
                  <a:pt x="2758" y="31045"/>
                </a:lnTo>
                <a:close/>
                <a:moveTo>
                  <a:pt x="72315" y="26422"/>
                </a:moveTo>
                <a:lnTo>
                  <a:pt x="72315" y="26422"/>
                </a:lnTo>
                <a:cubicBezTo>
                  <a:pt x="70935" y="26422"/>
                  <a:pt x="69556" y="26422"/>
                  <a:pt x="69556" y="24880"/>
                </a:cubicBezTo>
                <a:cubicBezTo>
                  <a:pt x="65418" y="21798"/>
                  <a:pt x="65418" y="21798"/>
                  <a:pt x="65418" y="21798"/>
                </a:cubicBezTo>
                <a:cubicBezTo>
                  <a:pt x="65418" y="49761"/>
                  <a:pt x="65418" y="49761"/>
                  <a:pt x="65418" y="49761"/>
                </a:cubicBezTo>
                <a:cubicBezTo>
                  <a:pt x="65418" y="53064"/>
                  <a:pt x="62660" y="56146"/>
                  <a:pt x="59901" y="56146"/>
                </a:cubicBezTo>
                <a:cubicBezTo>
                  <a:pt x="57142" y="56146"/>
                  <a:pt x="54384" y="53064"/>
                  <a:pt x="54384" y="49761"/>
                </a:cubicBezTo>
                <a:cubicBezTo>
                  <a:pt x="54384" y="21798"/>
                  <a:pt x="54384" y="21798"/>
                  <a:pt x="54384" y="21798"/>
                </a:cubicBezTo>
                <a:cubicBezTo>
                  <a:pt x="50049" y="24880"/>
                  <a:pt x="50049" y="24880"/>
                  <a:pt x="50049" y="24880"/>
                </a:cubicBezTo>
                <a:cubicBezTo>
                  <a:pt x="50049" y="26422"/>
                  <a:pt x="48669" y="26422"/>
                  <a:pt x="47290" y="26422"/>
                </a:cubicBezTo>
                <a:cubicBezTo>
                  <a:pt x="43152" y="26422"/>
                  <a:pt x="41773" y="24880"/>
                  <a:pt x="41773" y="20256"/>
                </a:cubicBezTo>
                <a:cubicBezTo>
                  <a:pt x="41773" y="18715"/>
                  <a:pt x="41773" y="17174"/>
                  <a:pt x="43152" y="17174"/>
                </a:cubicBezTo>
                <a:cubicBezTo>
                  <a:pt x="55763" y="1541"/>
                  <a:pt x="55763" y="1541"/>
                  <a:pt x="55763" y="1541"/>
                </a:cubicBezTo>
                <a:cubicBezTo>
                  <a:pt x="57142" y="0"/>
                  <a:pt x="58522" y="0"/>
                  <a:pt x="59901" y="0"/>
                </a:cubicBezTo>
                <a:cubicBezTo>
                  <a:pt x="61280" y="0"/>
                  <a:pt x="62660" y="0"/>
                  <a:pt x="64039" y="1541"/>
                </a:cubicBezTo>
                <a:cubicBezTo>
                  <a:pt x="76650" y="17174"/>
                  <a:pt x="76650" y="17174"/>
                  <a:pt x="76650" y="17174"/>
                </a:cubicBezTo>
                <a:cubicBezTo>
                  <a:pt x="78029" y="17174"/>
                  <a:pt x="78029" y="18715"/>
                  <a:pt x="78029" y="20256"/>
                </a:cubicBezTo>
                <a:cubicBezTo>
                  <a:pt x="78029" y="24880"/>
                  <a:pt x="76650" y="26422"/>
                  <a:pt x="72315" y="26422"/>
                </a:cubicBezTo>
                <a:close/>
                <a:moveTo>
                  <a:pt x="1379" y="118238"/>
                </a:moveTo>
                <a:lnTo>
                  <a:pt x="1379" y="118238"/>
                </a:lnTo>
                <a:cubicBezTo>
                  <a:pt x="1379" y="116697"/>
                  <a:pt x="0" y="115155"/>
                  <a:pt x="0" y="113614"/>
                </a:cubicBezTo>
                <a:cubicBezTo>
                  <a:pt x="0" y="35889"/>
                  <a:pt x="0" y="35889"/>
                  <a:pt x="0" y="35889"/>
                </a:cubicBezTo>
                <a:cubicBezTo>
                  <a:pt x="0" y="34348"/>
                  <a:pt x="1379" y="32587"/>
                  <a:pt x="2758" y="31045"/>
                </a:cubicBezTo>
                <a:cubicBezTo>
                  <a:pt x="39014" y="70018"/>
                  <a:pt x="39014" y="70018"/>
                  <a:pt x="39014" y="70018"/>
                </a:cubicBezTo>
                <a:lnTo>
                  <a:pt x="1379" y="118238"/>
                </a:lnTo>
                <a:close/>
                <a:moveTo>
                  <a:pt x="59901" y="93357"/>
                </a:moveTo>
                <a:lnTo>
                  <a:pt x="59901" y="93357"/>
                </a:lnTo>
                <a:cubicBezTo>
                  <a:pt x="75270" y="76183"/>
                  <a:pt x="75270" y="76183"/>
                  <a:pt x="75270" y="76183"/>
                </a:cubicBezTo>
                <a:cubicBezTo>
                  <a:pt x="117044" y="118238"/>
                  <a:pt x="117044" y="118238"/>
                  <a:pt x="117044" y="118238"/>
                </a:cubicBezTo>
                <a:cubicBezTo>
                  <a:pt x="117044" y="119779"/>
                  <a:pt x="115665" y="119779"/>
                  <a:pt x="114088" y="119779"/>
                </a:cubicBezTo>
                <a:cubicBezTo>
                  <a:pt x="5517" y="119779"/>
                  <a:pt x="5517" y="119779"/>
                  <a:pt x="5517" y="119779"/>
                </a:cubicBezTo>
                <a:cubicBezTo>
                  <a:pt x="4137" y="119779"/>
                  <a:pt x="2758" y="119779"/>
                  <a:pt x="2758" y="118238"/>
                </a:cubicBezTo>
                <a:cubicBezTo>
                  <a:pt x="44532" y="76183"/>
                  <a:pt x="44532" y="76183"/>
                  <a:pt x="44532" y="76183"/>
                </a:cubicBezTo>
                <a:lnTo>
                  <a:pt x="59901" y="93357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8" name="Shape 3895"/>
          <p:cNvSpPr/>
          <p:nvPr/>
        </p:nvSpPr>
        <p:spPr>
          <a:xfrm>
            <a:off x="3137503" y="3531985"/>
            <a:ext cx="206375" cy="1825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5647" y="48605"/>
                </a:moveTo>
                <a:lnTo>
                  <a:pt x="105647" y="48605"/>
                </a:lnTo>
                <a:cubicBezTo>
                  <a:pt x="104252" y="50016"/>
                  <a:pt x="104252" y="58487"/>
                  <a:pt x="114219" y="64134"/>
                </a:cubicBezTo>
                <a:cubicBezTo>
                  <a:pt x="114219" y="64134"/>
                  <a:pt x="100066" y="66957"/>
                  <a:pt x="90299" y="54252"/>
                </a:cubicBezTo>
                <a:cubicBezTo>
                  <a:pt x="87308" y="54252"/>
                  <a:pt x="84518" y="55663"/>
                  <a:pt x="81727" y="55663"/>
                </a:cubicBezTo>
                <a:cubicBezTo>
                  <a:pt x="60598" y="55663"/>
                  <a:pt x="47840" y="42756"/>
                  <a:pt x="47840" y="27226"/>
                </a:cubicBezTo>
                <a:cubicBezTo>
                  <a:pt x="47840" y="12907"/>
                  <a:pt x="60598" y="0"/>
                  <a:pt x="81727" y="0"/>
                </a:cubicBezTo>
                <a:cubicBezTo>
                  <a:pt x="102857" y="0"/>
                  <a:pt x="119800" y="12907"/>
                  <a:pt x="119800" y="27226"/>
                </a:cubicBezTo>
                <a:cubicBezTo>
                  <a:pt x="119800" y="35697"/>
                  <a:pt x="114219" y="44168"/>
                  <a:pt x="105647" y="48605"/>
                </a:cubicBezTo>
                <a:close/>
                <a:moveTo>
                  <a:pt x="40863" y="30050"/>
                </a:moveTo>
                <a:lnTo>
                  <a:pt x="40863" y="30050"/>
                </a:lnTo>
                <a:cubicBezTo>
                  <a:pt x="42259" y="46991"/>
                  <a:pt x="56411" y="61310"/>
                  <a:pt x="78936" y="62722"/>
                </a:cubicBezTo>
                <a:cubicBezTo>
                  <a:pt x="81727" y="62722"/>
                  <a:pt x="84518" y="62722"/>
                  <a:pt x="87308" y="61310"/>
                </a:cubicBezTo>
                <a:lnTo>
                  <a:pt x="87308" y="61310"/>
                </a:lnTo>
                <a:lnTo>
                  <a:pt x="87308" y="61310"/>
                </a:lnTo>
                <a:cubicBezTo>
                  <a:pt x="94485" y="68369"/>
                  <a:pt x="102857" y="69983"/>
                  <a:pt x="107043" y="69983"/>
                </a:cubicBezTo>
                <a:cubicBezTo>
                  <a:pt x="102857" y="88537"/>
                  <a:pt x="84518" y="102655"/>
                  <a:pt x="56411" y="102655"/>
                </a:cubicBezTo>
                <a:cubicBezTo>
                  <a:pt x="53621" y="102655"/>
                  <a:pt x="49435" y="101243"/>
                  <a:pt x="45049" y="99831"/>
                </a:cubicBezTo>
                <a:cubicBezTo>
                  <a:pt x="31096" y="119798"/>
                  <a:pt x="7176" y="115563"/>
                  <a:pt x="7176" y="115563"/>
                </a:cubicBezTo>
                <a:cubicBezTo>
                  <a:pt x="23920" y="108302"/>
                  <a:pt x="23920" y="94184"/>
                  <a:pt x="19734" y="92773"/>
                </a:cubicBezTo>
                <a:cubicBezTo>
                  <a:pt x="7176" y="85512"/>
                  <a:pt x="0" y="72806"/>
                  <a:pt x="0" y="59899"/>
                </a:cubicBezTo>
                <a:cubicBezTo>
                  <a:pt x="0" y="39932"/>
                  <a:pt x="18338" y="22789"/>
                  <a:pt x="43654" y="18554"/>
                </a:cubicBezTo>
                <a:cubicBezTo>
                  <a:pt x="42259" y="22789"/>
                  <a:pt x="40863" y="25815"/>
                  <a:pt x="40863" y="3005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9" name="Shape 2643"/>
          <p:cNvSpPr/>
          <p:nvPr/>
        </p:nvSpPr>
        <p:spPr>
          <a:xfrm>
            <a:off x="2921603" y="3917748"/>
            <a:ext cx="95250" cy="157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8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0" name="Shape 2645"/>
          <p:cNvSpPr/>
          <p:nvPr/>
        </p:nvSpPr>
        <p:spPr>
          <a:xfrm>
            <a:off x="2923190" y="3308148"/>
            <a:ext cx="174625" cy="114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8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1" name="肘形连接符 70"/>
          <p:cNvCxnSpPr>
            <a:stCxn id="65" idx="6"/>
          </p:cNvCxnSpPr>
          <p:nvPr/>
        </p:nvCxnSpPr>
        <p:spPr>
          <a:xfrm>
            <a:off x="3094640" y="2515192"/>
            <a:ext cx="1877220" cy="431005"/>
          </a:xfrm>
          <a:prstGeom prst="bentConnector3">
            <a:avLst>
              <a:gd name="adj1" fmla="val 85011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肘形连接符 71"/>
          <p:cNvCxnSpPr/>
          <p:nvPr/>
        </p:nvCxnSpPr>
        <p:spPr>
          <a:xfrm>
            <a:off x="3407378" y="2987473"/>
            <a:ext cx="1419225" cy="180975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肘形连接符 72"/>
          <p:cNvCxnSpPr/>
          <p:nvPr/>
        </p:nvCxnSpPr>
        <p:spPr>
          <a:xfrm flipV="1">
            <a:off x="3291490" y="3408160"/>
            <a:ext cx="1604963" cy="269875"/>
          </a:xfrm>
          <a:prstGeom prst="bentConnector3">
            <a:avLst>
              <a:gd name="adj1" fmla="val 76113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/>
          <p:cNvCxnSpPr/>
          <p:nvPr/>
        </p:nvCxnSpPr>
        <p:spPr>
          <a:xfrm flipV="1">
            <a:off x="3121628" y="3327198"/>
            <a:ext cx="1738312" cy="36513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/>
          <p:cNvCxnSpPr/>
          <p:nvPr/>
        </p:nvCxnSpPr>
        <p:spPr>
          <a:xfrm rot="16200000" flipH="1">
            <a:off x="4937727" y="1852411"/>
            <a:ext cx="703263" cy="404812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肘形连接符 75"/>
          <p:cNvCxnSpPr/>
          <p:nvPr/>
        </p:nvCxnSpPr>
        <p:spPr>
          <a:xfrm rot="16200000" flipH="1">
            <a:off x="4446221" y="1870841"/>
            <a:ext cx="895351" cy="572737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肘形连接符 76"/>
          <p:cNvCxnSpPr/>
          <p:nvPr/>
        </p:nvCxnSpPr>
        <p:spPr>
          <a:xfrm rot="16200000" flipH="1">
            <a:off x="3959927" y="1798335"/>
            <a:ext cx="1223965" cy="970163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肘形连接符 77"/>
          <p:cNvCxnSpPr/>
          <p:nvPr/>
        </p:nvCxnSpPr>
        <p:spPr>
          <a:xfrm flipV="1">
            <a:off x="3051778" y="3447848"/>
            <a:ext cx="1908968" cy="568325"/>
          </a:xfrm>
          <a:prstGeom prst="bentConnector3">
            <a:avLst>
              <a:gd name="adj1" fmla="val 99896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肘形连接符 78"/>
          <p:cNvCxnSpPr/>
          <p:nvPr/>
        </p:nvCxnSpPr>
        <p:spPr>
          <a:xfrm rot="16200000" flipH="1">
            <a:off x="5258403" y="2058785"/>
            <a:ext cx="711200" cy="0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肘形连接符 79"/>
          <p:cNvCxnSpPr/>
          <p:nvPr/>
        </p:nvCxnSpPr>
        <p:spPr>
          <a:xfrm rot="10800000" flipV="1">
            <a:off x="6295674" y="1961948"/>
            <a:ext cx="1259843" cy="666752"/>
          </a:xfrm>
          <a:prstGeom prst="bentConnector3">
            <a:avLst>
              <a:gd name="adj1" fmla="val 9971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肘形连接符 80"/>
          <p:cNvCxnSpPr/>
          <p:nvPr/>
        </p:nvCxnSpPr>
        <p:spPr>
          <a:xfrm rot="10800000" flipV="1">
            <a:off x="6450616" y="2163559"/>
            <a:ext cx="1460501" cy="492125"/>
          </a:xfrm>
          <a:prstGeom prst="bentConnector3">
            <a:avLst>
              <a:gd name="adj1" fmla="val 100217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肘形连接符 81"/>
          <p:cNvCxnSpPr/>
          <p:nvPr/>
        </p:nvCxnSpPr>
        <p:spPr>
          <a:xfrm rot="10800000" flipV="1">
            <a:off x="6546659" y="1973059"/>
            <a:ext cx="2003930" cy="788987"/>
          </a:xfrm>
          <a:prstGeom prst="bentConnector3">
            <a:avLst>
              <a:gd name="adj1" fmla="val 92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肘形连接符 82"/>
          <p:cNvCxnSpPr/>
          <p:nvPr/>
        </p:nvCxnSpPr>
        <p:spPr>
          <a:xfrm flipH="1">
            <a:off x="6550628" y="2333424"/>
            <a:ext cx="2500312" cy="549275"/>
          </a:xfrm>
          <a:prstGeom prst="bentConnector3">
            <a:avLst>
              <a:gd name="adj1" fmla="val -192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肘形连接符 83"/>
          <p:cNvCxnSpPr>
            <a:stCxn id="60" idx="24"/>
          </p:cNvCxnSpPr>
          <p:nvPr/>
        </p:nvCxnSpPr>
        <p:spPr>
          <a:xfrm flipH="1">
            <a:off x="6720289" y="1858747"/>
            <a:ext cx="2992348" cy="1166026"/>
          </a:xfrm>
          <a:prstGeom prst="bentConnector3">
            <a:avLst>
              <a:gd name="adj1" fmla="val 158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肘形连接符 84"/>
          <p:cNvCxnSpPr/>
          <p:nvPr/>
        </p:nvCxnSpPr>
        <p:spPr>
          <a:xfrm rot="16200000" flipV="1">
            <a:off x="5912453" y="3787573"/>
            <a:ext cx="1201737" cy="719137"/>
          </a:xfrm>
          <a:prstGeom prst="bentConnector3">
            <a:avLst>
              <a:gd name="adj1" fmla="val 58723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肘形连接符 85"/>
          <p:cNvCxnSpPr/>
          <p:nvPr/>
        </p:nvCxnSpPr>
        <p:spPr>
          <a:xfrm rot="16200000" flipV="1">
            <a:off x="5600509" y="3932829"/>
            <a:ext cx="1212850" cy="398462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肘形连接符 86"/>
          <p:cNvCxnSpPr/>
          <p:nvPr/>
        </p:nvCxnSpPr>
        <p:spPr>
          <a:xfrm rot="16200000" flipV="1">
            <a:off x="5290946" y="4128092"/>
            <a:ext cx="1220787" cy="0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肘形连接符 87"/>
          <p:cNvCxnSpPr/>
          <p:nvPr/>
        </p:nvCxnSpPr>
        <p:spPr>
          <a:xfrm rot="5400000" flipH="1" flipV="1">
            <a:off x="4817871" y="4145554"/>
            <a:ext cx="1184276" cy="1589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Shape 2946"/>
          <p:cNvSpPr/>
          <p:nvPr/>
        </p:nvSpPr>
        <p:spPr>
          <a:xfrm>
            <a:off x="3120040" y="4171748"/>
            <a:ext cx="233363" cy="233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95" y="9980"/>
                </a:moveTo>
                <a:cubicBezTo>
                  <a:pt x="19587" y="9894"/>
                  <a:pt x="19575" y="9811"/>
                  <a:pt x="19565" y="9726"/>
                </a:cubicBezTo>
                <a:cubicBezTo>
                  <a:pt x="19542" y="9539"/>
                  <a:pt x="19514" y="9355"/>
                  <a:pt x="19480" y="9172"/>
                </a:cubicBezTo>
                <a:cubicBezTo>
                  <a:pt x="19463" y="9078"/>
                  <a:pt x="19444" y="8986"/>
                  <a:pt x="19424" y="8893"/>
                </a:cubicBezTo>
                <a:cubicBezTo>
                  <a:pt x="19384" y="8712"/>
                  <a:pt x="19337" y="8533"/>
                  <a:pt x="19286" y="8356"/>
                </a:cubicBezTo>
                <a:cubicBezTo>
                  <a:pt x="19263" y="8276"/>
                  <a:pt x="19244" y="8195"/>
                  <a:pt x="19218" y="8116"/>
                </a:cubicBezTo>
                <a:cubicBezTo>
                  <a:pt x="19143" y="7879"/>
                  <a:pt x="19057" y="7646"/>
                  <a:pt x="18963" y="7418"/>
                </a:cubicBezTo>
                <a:cubicBezTo>
                  <a:pt x="18923" y="7321"/>
                  <a:pt x="18876" y="7229"/>
                  <a:pt x="18833" y="7134"/>
                </a:cubicBezTo>
                <a:cubicBezTo>
                  <a:pt x="18771" y="6999"/>
                  <a:pt x="18708" y="6865"/>
                  <a:pt x="18640" y="6734"/>
                </a:cubicBezTo>
                <a:cubicBezTo>
                  <a:pt x="18580" y="6618"/>
                  <a:pt x="18516" y="6504"/>
                  <a:pt x="18450" y="6391"/>
                </a:cubicBezTo>
                <a:cubicBezTo>
                  <a:pt x="18392" y="6291"/>
                  <a:pt x="18331" y="6192"/>
                  <a:pt x="18269" y="6094"/>
                </a:cubicBezTo>
                <a:cubicBezTo>
                  <a:pt x="18192" y="5971"/>
                  <a:pt x="18114" y="5849"/>
                  <a:pt x="18031" y="5731"/>
                </a:cubicBezTo>
                <a:cubicBezTo>
                  <a:pt x="17986" y="5667"/>
                  <a:pt x="17936" y="5605"/>
                  <a:pt x="17889" y="5541"/>
                </a:cubicBezTo>
                <a:cubicBezTo>
                  <a:pt x="17544" y="5080"/>
                  <a:pt x="17159" y="4651"/>
                  <a:pt x="16732" y="4265"/>
                </a:cubicBezTo>
                <a:cubicBezTo>
                  <a:pt x="16705" y="4241"/>
                  <a:pt x="16679" y="4216"/>
                  <a:pt x="16652" y="4192"/>
                </a:cubicBezTo>
                <a:cubicBezTo>
                  <a:pt x="16499" y="4058"/>
                  <a:pt x="16343" y="3927"/>
                  <a:pt x="16181" y="3803"/>
                </a:cubicBezTo>
                <a:cubicBezTo>
                  <a:pt x="16173" y="3796"/>
                  <a:pt x="16165" y="3790"/>
                  <a:pt x="16156" y="3784"/>
                </a:cubicBezTo>
                <a:cubicBezTo>
                  <a:pt x="15459" y="3252"/>
                  <a:pt x="14680" y="2821"/>
                  <a:pt x="13842" y="2513"/>
                </a:cubicBezTo>
                <a:cubicBezTo>
                  <a:pt x="13592" y="2912"/>
                  <a:pt x="13337" y="3420"/>
                  <a:pt x="13040" y="3590"/>
                </a:cubicBezTo>
                <a:cubicBezTo>
                  <a:pt x="12610" y="3835"/>
                  <a:pt x="12641" y="4817"/>
                  <a:pt x="13469" y="4725"/>
                </a:cubicBezTo>
                <a:cubicBezTo>
                  <a:pt x="13469" y="4725"/>
                  <a:pt x="13224" y="4970"/>
                  <a:pt x="13469" y="5860"/>
                </a:cubicBezTo>
                <a:cubicBezTo>
                  <a:pt x="13715" y="6750"/>
                  <a:pt x="14126" y="6943"/>
                  <a:pt x="15341" y="6443"/>
                </a:cubicBezTo>
                <a:cubicBezTo>
                  <a:pt x="15862" y="6228"/>
                  <a:pt x="16258" y="6340"/>
                  <a:pt x="16200" y="6873"/>
                </a:cubicBezTo>
                <a:cubicBezTo>
                  <a:pt x="16077" y="8008"/>
                  <a:pt x="15202" y="7960"/>
                  <a:pt x="15862" y="9788"/>
                </a:cubicBezTo>
                <a:cubicBezTo>
                  <a:pt x="16261" y="10892"/>
                  <a:pt x="17243" y="11322"/>
                  <a:pt x="17611" y="12181"/>
                </a:cubicBezTo>
                <a:cubicBezTo>
                  <a:pt x="17814" y="12653"/>
                  <a:pt x="18591" y="13088"/>
                  <a:pt x="19250" y="13384"/>
                </a:cubicBezTo>
                <a:cubicBezTo>
                  <a:pt x="19321" y="13153"/>
                  <a:pt x="19380" y="12917"/>
                  <a:pt x="19432" y="12677"/>
                </a:cubicBezTo>
                <a:cubicBezTo>
                  <a:pt x="19452" y="12587"/>
                  <a:pt x="19467" y="12494"/>
                  <a:pt x="19484" y="12402"/>
                </a:cubicBezTo>
                <a:cubicBezTo>
                  <a:pt x="19517" y="12224"/>
                  <a:pt x="19545" y="12044"/>
                  <a:pt x="19566" y="11862"/>
                </a:cubicBezTo>
                <a:cubicBezTo>
                  <a:pt x="19576" y="11776"/>
                  <a:pt x="19588" y="11691"/>
                  <a:pt x="19596" y="11604"/>
                </a:cubicBezTo>
                <a:cubicBezTo>
                  <a:pt x="19620" y="11340"/>
                  <a:pt x="19636" y="11072"/>
                  <a:pt x="19636" y="10800"/>
                </a:cubicBezTo>
                <a:cubicBezTo>
                  <a:pt x="19636" y="10523"/>
                  <a:pt x="19620" y="10250"/>
                  <a:pt x="19595" y="9980"/>
                </a:cubicBezTo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2" y="982"/>
                  <a:pt x="20618" y="5377"/>
                  <a:pt x="20618" y="10800"/>
                </a:cubicBezTo>
                <a:cubicBezTo>
                  <a:pt x="20618" y="16223"/>
                  <a:pt x="1622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moveTo>
                  <a:pt x="8407" y="9726"/>
                </a:moveTo>
                <a:cubicBezTo>
                  <a:pt x="8468" y="9020"/>
                  <a:pt x="9603" y="8284"/>
                  <a:pt x="10370" y="7947"/>
                </a:cubicBezTo>
                <a:cubicBezTo>
                  <a:pt x="11137" y="7609"/>
                  <a:pt x="11843" y="7486"/>
                  <a:pt x="11751" y="6903"/>
                </a:cubicBezTo>
                <a:cubicBezTo>
                  <a:pt x="11659" y="6320"/>
                  <a:pt x="11444" y="5891"/>
                  <a:pt x="10248" y="5891"/>
                </a:cubicBezTo>
                <a:cubicBezTo>
                  <a:pt x="9051" y="5891"/>
                  <a:pt x="9573" y="7486"/>
                  <a:pt x="8591" y="6535"/>
                </a:cubicBezTo>
                <a:cubicBezTo>
                  <a:pt x="7609" y="5584"/>
                  <a:pt x="8805" y="5830"/>
                  <a:pt x="9296" y="5615"/>
                </a:cubicBezTo>
                <a:cubicBezTo>
                  <a:pt x="9787" y="5400"/>
                  <a:pt x="10278" y="4510"/>
                  <a:pt x="9419" y="4449"/>
                </a:cubicBezTo>
                <a:cubicBezTo>
                  <a:pt x="8560" y="4388"/>
                  <a:pt x="8744" y="4817"/>
                  <a:pt x="8069" y="4572"/>
                </a:cubicBezTo>
                <a:cubicBezTo>
                  <a:pt x="7394" y="4326"/>
                  <a:pt x="7087" y="5431"/>
                  <a:pt x="6658" y="5277"/>
                </a:cubicBezTo>
                <a:cubicBezTo>
                  <a:pt x="6373" y="5176"/>
                  <a:pt x="5613" y="4605"/>
                  <a:pt x="5110" y="4044"/>
                </a:cubicBezTo>
                <a:cubicBezTo>
                  <a:pt x="4094" y="4900"/>
                  <a:pt x="3277" y="5982"/>
                  <a:pt x="2729" y="7212"/>
                </a:cubicBezTo>
                <a:cubicBezTo>
                  <a:pt x="2875" y="8862"/>
                  <a:pt x="3774" y="9726"/>
                  <a:pt x="3774" y="9726"/>
                </a:cubicBezTo>
                <a:cubicBezTo>
                  <a:pt x="3774" y="9726"/>
                  <a:pt x="4234" y="10800"/>
                  <a:pt x="6995" y="12119"/>
                </a:cubicBezTo>
                <a:cubicBezTo>
                  <a:pt x="6995" y="12119"/>
                  <a:pt x="7517" y="12150"/>
                  <a:pt x="6903" y="11536"/>
                </a:cubicBezTo>
                <a:cubicBezTo>
                  <a:pt x="6290" y="10923"/>
                  <a:pt x="5615" y="10156"/>
                  <a:pt x="6382" y="9757"/>
                </a:cubicBezTo>
                <a:cubicBezTo>
                  <a:pt x="7149" y="9358"/>
                  <a:pt x="7364" y="9389"/>
                  <a:pt x="7548" y="10125"/>
                </a:cubicBezTo>
                <a:cubicBezTo>
                  <a:pt x="7732" y="10861"/>
                  <a:pt x="8345" y="10432"/>
                  <a:pt x="8407" y="9726"/>
                </a:cubicBezTo>
                <a:moveTo>
                  <a:pt x="16246" y="12871"/>
                </a:moveTo>
                <a:cubicBezTo>
                  <a:pt x="15893" y="13086"/>
                  <a:pt x="15908" y="13561"/>
                  <a:pt x="16200" y="13822"/>
                </a:cubicBezTo>
                <a:cubicBezTo>
                  <a:pt x="16491" y="14083"/>
                  <a:pt x="17074" y="14420"/>
                  <a:pt x="17258" y="13822"/>
                </a:cubicBezTo>
                <a:cubicBezTo>
                  <a:pt x="17442" y="13224"/>
                  <a:pt x="16599" y="12656"/>
                  <a:pt x="16246" y="12871"/>
                </a:cubicBezTo>
                <a:moveTo>
                  <a:pt x="12027" y="12948"/>
                </a:moveTo>
                <a:cubicBezTo>
                  <a:pt x="10984" y="12058"/>
                  <a:pt x="11107" y="11659"/>
                  <a:pt x="9787" y="11659"/>
                </a:cubicBezTo>
                <a:cubicBezTo>
                  <a:pt x="8468" y="11659"/>
                  <a:pt x="7640" y="11966"/>
                  <a:pt x="7977" y="13807"/>
                </a:cubicBezTo>
                <a:cubicBezTo>
                  <a:pt x="8315" y="15648"/>
                  <a:pt x="9296" y="14819"/>
                  <a:pt x="9205" y="16231"/>
                </a:cubicBezTo>
                <a:cubicBezTo>
                  <a:pt x="9112" y="17642"/>
                  <a:pt x="9450" y="17949"/>
                  <a:pt x="9665" y="18286"/>
                </a:cubicBezTo>
                <a:cubicBezTo>
                  <a:pt x="9880" y="18624"/>
                  <a:pt x="10524" y="19606"/>
                  <a:pt x="10769" y="18225"/>
                </a:cubicBezTo>
                <a:cubicBezTo>
                  <a:pt x="11015" y="16844"/>
                  <a:pt x="11475" y="16077"/>
                  <a:pt x="11996" y="15402"/>
                </a:cubicBezTo>
                <a:cubicBezTo>
                  <a:pt x="12518" y="14727"/>
                  <a:pt x="13070" y="13837"/>
                  <a:pt x="12027" y="12948"/>
                </a:cubicBezTo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8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0" name="Shape 4007"/>
          <p:cNvSpPr/>
          <p:nvPr/>
        </p:nvSpPr>
        <p:spPr>
          <a:xfrm>
            <a:off x="8652160" y="3492615"/>
            <a:ext cx="236538" cy="2079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59" y="119724"/>
                </a:moveTo>
                <a:lnTo>
                  <a:pt x="119759" y="119724"/>
                </a:lnTo>
                <a:cubicBezTo>
                  <a:pt x="119759" y="119724"/>
                  <a:pt x="119759" y="92965"/>
                  <a:pt x="117349" y="90482"/>
                </a:cubicBezTo>
                <a:cubicBezTo>
                  <a:pt x="115421" y="88000"/>
                  <a:pt x="111325" y="83310"/>
                  <a:pt x="102409" y="80827"/>
                </a:cubicBezTo>
                <a:cubicBezTo>
                  <a:pt x="93975" y="75862"/>
                  <a:pt x="89638" y="70896"/>
                  <a:pt x="89638" y="63724"/>
                </a:cubicBezTo>
                <a:cubicBezTo>
                  <a:pt x="89638" y="58758"/>
                  <a:pt x="93975" y="61241"/>
                  <a:pt x="93975" y="54068"/>
                </a:cubicBezTo>
                <a:cubicBezTo>
                  <a:pt x="93975" y="49103"/>
                  <a:pt x="98313" y="54068"/>
                  <a:pt x="98313" y="43862"/>
                </a:cubicBezTo>
                <a:cubicBezTo>
                  <a:pt x="98313" y="41655"/>
                  <a:pt x="96144" y="41655"/>
                  <a:pt x="96144" y="41655"/>
                </a:cubicBezTo>
                <a:cubicBezTo>
                  <a:pt x="96144" y="41655"/>
                  <a:pt x="98313" y="36689"/>
                  <a:pt x="98313" y="31724"/>
                </a:cubicBezTo>
                <a:cubicBezTo>
                  <a:pt x="98313" y="27034"/>
                  <a:pt x="96144" y="17103"/>
                  <a:pt x="83373" y="17103"/>
                </a:cubicBezTo>
                <a:cubicBezTo>
                  <a:pt x="70602" y="17103"/>
                  <a:pt x="68433" y="27034"/>
                  <a:pt x="68433" y="31724"/>
                </a:cubicBezTo>
                <a:cubicBezTo>
                  <a:pt x="68433" y="36689"/>
                  <a:pt x="70602" y="41655"/>
                  <a:pt x="70602" y="41655"/>
                </a:cubicBezTo>
                <a:cubicBezTo>
                  <a:pt x="70602" y="41655"/>
                  <a:pt x="68433" y="41655"/>
                  <a:pt x="68433" y="43862"/>
                </a:cubicBezTo>
                <a:cubicBezTo>
                  <a:pt x="68433" y="54068"/>
                  <a:pt x="70602" y="49103"/>
                  <a:pt x="72771" y="54068"/>
                </a:cubicBezTo>
                <a:cubicBezTo>
                  <a:pt x="72771" y="61241"/>
                  <a:pt x="74939" y="58758"/>
                  <a:pt x="74939" y="63724"/>
                </a:cubicBezTo>
                <a:cubicBezTo>
                  <a:pt x="74939" y="68689"/>
                  <a:pt x="74939" y="73379"/>
                  <a:pt x="70602" y="75862"/>
                </a:cubicBezTo>
                <a:cubicBezTo>
                  <a:pt x="89638" y="88000"/>
                  <a:pt x="91807" y="88000"/>
                  <a:pt x="91807" y="100413"/>
                </a:cubicBezTo>
                <a:cubicBezTo>
                  <a:pt x="91807" y="119724"/>
                  <a:pt x="91807" y="119724"/>
                  <a:pt x="91807" y="119724"/>
                </a:cubicBezTo>
                <a:lnTo>
                  <a:pt x="119759" y="119724"/>
                </a:lnTo>
                <a:close/>
                <a:moveTo>
                  <a:pt x="62168" y="83310"/>
                </a:moveTo>
                <a:lnTo>
                  <a:pt x="62168" y="83310"/>
                </a:lnTo>
                <a:cubicBezTo>
                  <a:pt x="49156" y="78344"/>
                  <a:pt x="45060" y="73379"/>
                  <a:pt x="45060" y="63724"/>
                </a:cubicBezTo>
                <a:cubicBezTo>
                  <a:pt x="45060" y="56275"/>
                  <a:pt x="49156" y="58758"/>
                  <a:pt x="51325" y="46344"/>
                </a:cubicBezTo>
                <a:cubicBezTo>
                  <a:pt x="51325" y="43862"/>
                  <a:pt x="55662" y="46344"/>
                  <a:pt x="55662" y="36689"/>
                </a:cubicBezTo>
                <a:cubicBezTo>
                  <a:pt x="55662" y="31724"/>
                  <a:pt x="53493" y="31724"/>
                  <a:pt x="53493" y="31724"/>
                </a:cubicBezTo>
                <a:cubicBezTo>
                  <a:pt x="53493" y="31724"/>
                  <a:pt x="53493" y="24551"/>
                  <a:pt x="55662" y="19586"/>
                </a:cubicBezTo>
                <a:cubicBezTo>
                  <a:pt x="55662" y="14620"/>
                  <a:pt x="51325" y="0"/>
                  <a:pt x="36385" y="0"/>
                </a:cubicBezTo>
                <a:cubicBezTo>
                  <a:pt x="19277" y="0"/>
                  <a:pt x="17108" y="14620"/>
                  <a:pt x="17108" y="19586"/>
                </a:cubicBezTo>
                <a:cubicBezTo>
                  <a:pt x="17108" y="24551"/>
                  <a:pt x="17108" y="31724"/>
                  <a:pt x="17108" y="31724"/>
                </a:cubicBezTo>
                <a:cubicBezTo>
                  <a:pt x="17108" y="31724"/>
                  <a:pt x="17108" y="31724"/>
                  <a:pt x="17108" y="36689"/>
                </a:cubicBezTo>
                <a:cubicBezTo>
                  <a:pt x="17108" y="46344"/>
                  <a:pt x="19277" y="43862"/>
                  <a:pt x="21445" y="46344"/>
                </a:cubicBezTo>
                <a:cubicBezTo>
                  <a:pt x="21445" y="58758"/>
                  <a:pt x="25783" y="56275"/>
                  <a:pt x="25783" y="63724"/>
                </a:cubicBezTo>
                <a:cubicBezTo>
                  <a:pt x="25783" y="73379"/>
                  <a:pt x="21445" y="78344"/>
                  <a:pt x="10843" y="83310"/>
                </a:cubicBezTo>
                <a:cubicBezTo>
                  <a:pt x="6506" y="85517"/>
                  <a:pt x="0" y="88000"/>
                  <a:pt x="0" y="95448"/>
                </a:cubicBezTo>
                <a:cubicBezTo>
                  <a:pt x="0" y="119724"/>
                  <a:pt x="0" y="119724"/>
                  <a:pt x="0" y="119724"/>
                </a:cubicBezTo>
                <a:cubicBezTo>
                  <a:pt x="83373" y="119724"/>
                  <a:pt x="83373" y="119724"/>
                  <a:pt x="83373" y="119724"/>
                </a:cubicBezTo>
                <a:cubicBezTo>
                  <a:pt x="83373" y="119724"/>
                  <a:pt x="83373" y="105103"/>
                  <a:pt x="83373" y="100413"/>
                </a:cubicBezTo>
                <a:cubicBezTo>
                  <a:pt x="83373" y="95448"/>
                  <a:pt x="72771" y="90482"/>
                  <a:pt x="62168" y="8331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" name="Shape 4007"/>
          <p:cNvSpPr/>
          <p:nvPr/>
        </p:nvSpPr>
        <p:spPr>
          <a:xfrm>
            <a:off x="8893778" y="3873298"/>
            <a:ext cx="236537" cy="2079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59" y="119724"/>
                </a:moveTo>
                <a:lnTo>
                  <a:pt x="119759" y="119724"/>
                </a:lnTo>
                <a:cubicBezTo>
                  <a:pt x="119759" y="119724"/>
                  <a:pt x="119759" y="92965"/>
                  <a:pt x="117349" y="90482"/>
                </a:cubicBezTo>
                <a:cubicBezTo>
                  <a:pt x="115421" y="88000"/>
                  <a:pt x="111325" y="83310"/>
                  <a:pt x="102409" y="80827"/>
                </a:cubicBezTo>
                <a:cubicBezTo>
                  <a:pt x="93975" y="75862"/>
                  <a:pt x="89638" y="70896"/>
                  <a:pt x="89638" y="63724"/>
                </a:cubicBezTo>
                <a:cubicBezTo>
                  <a:pt x="89638" y="58758"/>
                  <a:pt x="93975" y="61241"/>
                  <a:pt x="93975" y="54068"/>
                </a:cubicBezTo>
                <a:cubicBezTo>
                  <a:pt x="93975" y="49103"/>
                  <a:pt x="98313" y="54068"/>
                  <a:pt x="98313" y="43862"/>
                </a:cubicBezTo>
                <a:cubicBezTo>
                  <a:pt x="98313" y="41655"/>
                  <a:pt x="96144" y="41655"/>
                  <a:pt x="96144" y="41655"/>
                </a:cubicBezTo>
                <a:cubicBezTo>
                  <a:pt x="96144" y="41655"/>
                  <a:pt x="98313" y="36689"/>
                  <a:pt x="98313" y="31724"/>
                </a:cubicBezTo>
                <a:cubicBezTo>
                  <a:pt x="98313" y="27034"/>
                  <a:pt x="96144" y="17103"/>
                  <a:pt x="83373" y="17103"/>
                </a:cubicBezTo>
                <a:cubicBezTo>
                  <a:pt x="70602" y="17103"/>
                  <a:pt x="68433" y="27034"/>
                  <a:pt x="68433" y="31724"/>
                </a:cubicBezTo>
                <a:cubicBezTo>
                  <a:pt x="68433" y="36689"/>
                  <a:pt x="70602" y="41655"/>
                  <a:pt x="70602" y="41655"/>
                </a:cubicBezTo>
                <a:cubicBezTo>
                  <a:pt x="70602" y="41655"/>
                  <a:pt x="68433" y="41655"/>
                  <a:pt x="68433" y="43862"/>
                </a:cubicBezTo>
                <a:cubicBezTo>
                  <a:pt x="68433" y="54068"/>
                  <a:pt x="70602" y="49103"/>
                  <a:pt x="72771" y="54068"/>
                </a:cubicBezTo>
                <a:cubicBezTo>
                  <a:pt x="72771" y="61241"/>
                  <a:pt x="74939" y="58758"/>
                  <a:pt x="74939" y="63724"/>
                </a:cubicBezTo>
                <a:cubicBezTo>
                  <a:pt x="74939" y="68689"/>
                  <a:pt x="74939" y="73379"/>
                  <a:pt x="70602" y="75862"/>
                </a:cubicBezTo>
                <a:cubicBezTo>
                  <a:pt x="89638" y="88000"/>
                  <a:pt x="91807" y="88000"/>
                  <a:pt x="91807" y="100413"/>
                </a:cubicBezTo>
                <a:cubicBezTo>
                  <a:pt x="91807" y="119724"/>
                  <a:pt x="91807" y="119724"/>
                  <a:pt x="91807" y="119724"/>
                </a:cubicBezTo>
                <a:lnTo>
                  <a:pt x="119759" y="119724"/>
                </a:lnTo>
                <a:close/>
                <a:moveTo>
                  <a:pt x="62168" y="83310"/>
                </a:moveTo>
                <a:lnTo>
                  <a:pt x="62168" y="83310"/>
                </a:lnTo>
                <a:cubicBezTo>
                  <a:pt x="49156" y="78344"/>
                  <a:pt x="45060" y="73379"/>
                  <a:pt x="45060" y="63724"/>
                </a:cubicBezTo>
                <a:cubicBezTo>
                  <a:pt x="45060" y="56275"/>
                  <a:pt x="49156" y="58758"/>
                  <a:pt x="51325" y="46344"/>
                </a:cubicBezTo>
                <a:cubicBezTo>
                  <a:pt x="51325" y="43862"/>
                  <a:pt x="55662" y="46344"/>
                  <a:pt x="55662" y="36689"/>
                </a:cubicBezTo>
                <a:cubicBezTo>
                  <a:pt x="55662" y="31724"/>
                  <a:pt x="53493" y="31724"/>
                  <a:pt x="53493" y="31724"/>
                </a:cubicBezTo>
                <a:cubicBezTo>
                  <a:pt x="53493" y="31724"/>
                  <a:pt x="53493" y="24551"/>
                  <a:pt x="55662" y="19586"/>
                </a:cubicBezTo>
                <a:cubicBezTo>
                  <a:pt x="55662" y="14620"/>
                  <a:pt x="51325" y="0"/>
                  <a:pt x="36385" y="0"/>
                </a:cubicBezTo>
                <a:cubicBezTo>
                  <a:pt x="19277" y="0"/>
                  <a:pt x="17108" y="14620"/>
                  <a:pt x="17108" y="19586"/>
                </a:cubicBezTo>
                <a:cubicBezTo>
                  <a:pt x="17108" y="24551"/>
                  <a:pt x="17108" y="31724"/>
                  <a:pt x="17108" y="31724"/>
                </a:cubicBezTo>
                <a:cubicBezTo>
                  <a:pt x="17108" y="31724"/>
                  <a:pt x="17108" y="31724"/>
                  <a:pt x="17108" y="36689"/>
                </a:cubicBezTo>
                <a:cubicBezTo>
                  <a:pt x="17108" y="46344"/>
                  <a:pt x="19277" y="43862"/>
                  <a:pt x="21445" y="46344"/>
                </a:cubicBezTo>
                <a:cubicBezTo>
                  <a:pt x="21445" y="58758"/>
                  <a:pt x="25783" y="56275"/>
                  <a:pt x="25783" y="63724"/>
                </a:cubicBezTo>
                <a:cubicBezTo>
                  <a:pt x="25783" y="73379"/>
                  <a:pt x="21445" y="78344"/>
                  <a:pt x="10843" y="83310"/>
                </a:cubicBezTo>
                <a:cubicBezTo>
                  <a:pt x="6506" y="85517"/>
                  <a:pt x="0" y="88000"/>
                  <a:pt x="0" y="95448"/>
                </a:cubicBezTo>
                <a:cubicBezTo>
                  <a:pt x="0" y="119724"/>
                  <a:pt x="0" y="119724"/>
                  <a:pt x="0" y="119724"/>
                </a:cubicBezTo>
                <a:cubicBezTo>
                  <a:pt x="83373" y="119724"/>
                  <a:pt x="83373" y="119724"/>
                  <a:pt x="83373" y="119724"/>
                </a:cubicBezTo>
                <a:cubicBezTo>
                  <a:pt x="83373" y="119724"/>
                  <a:pt x="83373" y="105103"/>
                  <a:pt x="83373" y="100413"/>
                </a:cubicBezTo>
                <a:cubicBezTo>
                  <a:pt x="83373" y="95448"/>
                  <a:pt x="72771" y="90482"/>
                  <a:pt x="62168" y="8331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" name="Shape 4007"/>
          <p:cNvSpPr/>
          <p:nvPr/>
        </p:nvSpPr>
        <p:spPr>
          <a:xfrm>
            <a:off x="9125553" y="4168573"/>
            <a:ext cx="236537" cy="2079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59" y="119724"/>
                </a:moveTo>
                <a:lnTo>
                  <a:pt x="119759" y="119724"/>
                </a:lnTo>
                <a:cubicBezTo>
                  <a:pt x="119759" y="119724"/>
                  <a:pt x="119759" y="92965"/>
                  <a:pt x="117349" y="90482"/>
                </a:cubicBezTo>
                <a:cubicBezTo>
                  <a:pt x="115421" y="88000"/>
                  <a:pt x="111325" y="83310"/>
                  <a:pt x="102409" y="80827"/>
                </a:cubicBezTo>
                <a:cubicBezTo>
                  <a:pt x="93975" y="75862"/>
                  <a:pt x="89638" y="70896"/>
                  <a:pt x="89638" y="63724"/>
                </a:cubicBezTo>
                <a:cubicBezTo>
                  <a:pt x="89638" y="58758"/>
                  <a:pt x="93975" y="61241"/>
                  <a:pt x="93975" y="54068"/>
                </a:cubicBezTo>
                <a:cubicBezTo>
                  <a:pt x="93975" y="49103"/>
                  <a:pt x="98313" y="54068"/>
                  <a:pt x="98313" y="43862"/>
                </a:cubicBezTo>
                <a:cubicBezTo>
                  <a:pt x="98313" y="41655"/>
                  <a:pt x="96144" y="41655"/>
                  <a:pt x="96144" y="41655"/>
                </a:cubicBezTo>
                <a:cubicBezTo>
                  <a:pt x="96144" y="41655"/>
                  <a:pt x="98313" y="36689"/>
                  <a:pt x="98313" y="31724"/>
                </a:cubicBezTo>
                <a:cubicBezTo>
                  <a:pt x="98313" y="27034"/>
                  <a:pt x="96144" y="17103"/>
                  <a:pt x="83373" y="17103"/>
                </a:cubicBezTo>
                <a:cubicBezTo>
                  <a:pt x="70602" y="17103"/>
                  <a:pt x="68433" y="27034"/>
                  <a:pt x="68433" y="31724"/>
                </a:cubicBezTo>
                <a:cubicBezTo>
                  <a:pt x="68433" y="36689"/>
                  <a:pt x="70602" y="41655"/>
                  <a:pt x="70602" y="41655"/>
                </a:cubicBezTo>
                <a:cubicBezTo>
                  <a:pt x="70602" y="41655"/>
                  <a:pt x="68433" y="41655"/>
                  <a:pt x="68433" y="43862"/>
                </a:cubicBezTo>
                <a:cubicBezTo>
                  <a:pt x="68433" y="54068"/>
                  <a:pt x="70602" y="49103"/>
                  <a:pt x="72771" y="54068"/>
                </a:cubicBezTo>
                <a:cubicBezTo>
                  <a:pt x="72771" y="61241"/>
                  <a:pt x="74939" y="58758"/>
                  <a:pt x="74939" y="63724"/>
                </a:cubicBezTo>
                <a:cubicBezTo>
                  <a:pt x="74939" y="68689"/>
                  <a:pt x="74939" y="73379"/>
                  <a:pt x="70602" y="75862"/>
                </a:cubicBezTo>
                <a:cubicBezTo>
                  <a:pt x="89638" y="88000"/>
                  <a:pt x="91807" y="88000"/>
                  <a:pt x="91807" y="100413"/>
                </a:cubicBezTo>
                <a:cubicBezTo>
                  <a:pt x="91807" y="119724"/>
                  <a:pt x="91807" y="119724"/>
                  <a:pt x="91807" y="119724"/>
                </a:cubicBezTo>
                <a:lnTo>
                  <a:pt x="119759" y="119724"/>
                </a:lnTo>
                <a:close/>
                <a:moveTo>
                  <a:pt x="62168" y="83310"/>
                </a:moveTo>
                <a:lnTo>
                  <a:pt x="62168" y="83310"/>
                </a:lnTo>
                <a:cubicBezTo>
                  <a:pt x="49156" y="78344"/>
                  <a:pt x="45060" y="73379"/>
                  <a:pt x="45060" y="63724"/>
                </a:cubicBezTo>
                <a:cubicBezTo>
                  <a:pt x="45060" y="56275"/>
                  <a:pt x="49156" y="58758"/>
                  <a:pt x="51325" y="46344"/>
                </a:cubicBezTo>
                <a:cubicBezTo>
                  <a:pt x="51325" y="43862"/>
                  <a:pt x="55662" y="46344"/>
                  <a:pt x="55662" y="36689"/>
                </a:cubicBezTo>
                <a:cubicBezTo>
                  <a:pt x="55662" y="31724"/>
                  <a:pt x="53493" y="31724"/>
                  <a:pt x="53493" y="31724"/>
                </a:cubicBezTo>
                <a:cubicBezTo>
                  <a:pt x="53493" y="31724"/>
                  <a:pt x="53493" y="24551"/>
                  <a:pt x="55662" y="19586"/>
                </a:cubicBezTo>
                <a:cubicBezTo>
                  <a:pt x="55662" y="14620"/>
                  <a:pt x="51325" y="0"/>
                  <a:pt x="36385" y="0"/>
                </a:cubicBezTo>
                <a:cubicBezTo>
                  <a:pt x="19277" y="0"/>
                  <a:pt x="17108" y="14620"/>
                  <a:pt x="17108" y="19586"/>
                </a:cubicBezTo>
                <a:cubicBezTo>
                  <a:pt x="17108" y="24551"/>
                  <a:pt x="17108" y="31724"/>
                  <a:pt x="17108" y="31724"/>
                </a:cubicBezTo>
                <a:cubicBezTo>
                  <a:pt x="17108" y="31724"/>
                  <a:pt x="17108" y="31724"/>
                  <a:pt x="17108" y="36689"/>
                </a:cubicBezTo>
                <a:cubicBezTo>
                  <a:pt x="17108" y="46344"/>
                  <a:pt x="19277" y="43862"/>
                  <a:pt x="21445" y="46344"/>
                </a:cubicBezTo>
                <a:cubicBezTo>
                  <a:pt x="21445" y="58758"/>
                  <a:pt x="25783" y="56275"/>
                  <a:pt x="25783" y="63724"/>
                </a:cubicBezTo>
                <a:cubicBezTo>
                  <a:pt x="25783" y="73379"/>
                  <a:pt x="21445" y="78344"/>
                  <a:pt x="10843" y="83310"/>
                </a:cubicBezTo>
                <a:cubicBezTo>
                  <a:pt x="6506" y="85517"/>
                  <a:pt x="0" y="88000"/>
                  <a:pt x="0" y="95448"/>
                </a:cubicBezTo>
                <a:cubicBezTo>
                  <a:pt x="0" y="119724"/>
                  <a:pt x="0" y="119724"/>
                  <a:pt x="0" y="119724"/>
                </a:cubicBezTo>
                <a:cubicBezTo>
                  <a:pt x="83373" y="119724"/>
                  <a:pt x="83373" y="119724"/>
                  <a:pt x="83373" y="119724"/>
                </a:cubicBezTo>
                <a:cubicBezTo>
                  <a:pt x="83373" y="119724"/>
                  <a:pt x="83373" y="105103"/>
                  <a:pt x="83373" y="100413"/>
                </a:cubicBezTo>
                <a:cubicBezTo>
                  <a:pt x="83373" y="95448"/>
                  <a:pt x="72771" y="90482"/>
                  <a:pt x="62168" y="8331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" name="Shape 4007"/>
          <p:cNvSpPr/>
          <p:nvPr/>
        </p:nvSpPr>
        <p:spPr>
          <a:xfrm>
            <a:off x="9453530" y="4463848"/>
            <a:ext cx="236538" cy="2079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59" y="119724"/>
                </a:moveTo>
                <a:lnTo>
                  <a:pt x="119759" y="119724"/>
                </a:lnTo>
                <a:cubicBezTo>
                  <a:pt x="119759" y="119724"/>
                  <a:pt x="119759" y="92965"/>
                  <a:pt x="117349" y="90482"/>
                </a:cubicBezTo>
                <a:cubicBezTo>
                  <a:pt x="115421" y="88000"/>
                  <a:pt x="111325" y="83310"/>
                  <a:pt x="102409" y="80827"/>
                </a:cubicBezTo>
                <a:cubicBezTo>
                  <a:pt x="93975" y="75862"/>
                  <a:pt x="89638" y="70896"/>
                  <a:pt x="89638" y="63724"/>
                </a:cubicBezTo>
                <a:cubicBezTo>
                  <a:pt x="89638" y="58758"/>
                  <a:pt x="93975" y="61241"/>
                  <a:pt x="93975" y="54068"/>
                </a:cubicBezTo>
                <a:cubicBezTo>
                  <a:pt x="93975" y="49103"/>
                  <a:pt x="98313" y="54068"/>
                  <a:pt x="98313" y="43862"/>
                </a:cubicBezTo>
                <a:cubicBezTo>
                  <a:pt x="98313" y="41655"/>
                  <a:pt x="96144" y="41655"/>
                  <a:pt x="96144" y="41655"/>
                </a:cubicBezTo>
                <a:cubicBezTo>
                  <a:pt x="96144" y="41655"/>
                  <a:pt x="98313" y="36689"/>
                  <a:pt x="98313" y="31724"/>
                </a:cubicBezTo>
                <a:cubicBezTo>
                  <a:pt x="98313" y="27034"/>
                  <a:pt x="96144" y="17103"/>
                  <a:pt x="83373" y="17103"/>
                </a:cubicBezTo>
                <a:cubicBezTo>
                  <a:pt x="70602" y="17103"/>
                  <a:pt x="68433" y="27034"/>
                  <a:pt x="68433" y="31724"/>
                </a:cubicBezTo>
                <a:cubicBezTo>
                  <a:pt x="68433" y="36689"/>
                  <a:pt x="70602" y="41655"/>
                  <a:pt x="70602" y="41655"/>
                </a:cubicBezTo>
                <a:cubicBezTo>
                  <a:pt x="70602" y="41655"/>
                  <a:pt x="68433" y="41655"/>
                  <a:pt x="68433" y="43862"/>
                </a:cubicBezTo>
                <a:cubicBezTo>
                  <a:pt x="68433" y="54068"/>
                  <a:pt x="70602" y="49103"/>
                  <a:pt x="72771" y="54068"/>
                </a:cubicBezTo>
                <a:cubicBezTo>
                  <a:pt x="72771" y="61241"/>
                  <a:pt x="74939" y="58758"/>
                  <a:pt x="74939" y="63724"/>
                </a:cubicBezTo>
                <a:cubicBezTo>
                  <a:pt x="74939" y="68689"/>
                  <a:pt x="74939" y="73379"/>
                  <a:pt x="70602" y="75862"/>
                </a:cubicBezTo>
                <a:cubicBezTo>
                  <a:pt x="89638" y="88000"/>
                  <a:pt x="91807" y="88000"/>
                  <a:pt x="91807" y="100413"/>
                </a:cubicBezTo>
                <a:cubicBezTo>
                  <a:pt x="91807" y="119724"/>
                  <a:pt x="91807" y="119724"/>
                  <a:pt x="91807" y="119724"/>
                </a:cubicBezTo>
                <a:lnTo>
                  <a:pt x="119759" y="119724"/>
                </a:lnTo>
                <a:close/>
                <a:moveTo>
                  <a:pt x="62168" y="83310"/>
                </a:moveTo>
                <a:lnTo>
                  <a:pt x="62168" y="83310"/>
                </a:lnTo>
                <a:cubicBezTo>
                  <a:pt x="49156" y="78344"/>
                  <a:pt x="45060" y="73379"/>
                  <a:pt x="45060" y="63724"/>
                </a:cubicBezTo>
                <a:cubicBezTo>
                  <a:pt x="45060" y="56275"/>
                  <a:pt x="49156" y="58758"/>
                  <a:pt x="51325" y="46344"/>
                </a:cubicBezTo>
                <a:cubicBezTo>
                  <a:pt x="51325" y="43862"/>
                  <a:pt x="55662" y="46344"/>
                  <a:pt x="55662" y="36689"/>
                </a:cubicBezTo>
                <a:cubicBezTo>
                  <a:pt x="55662" y="31724"/>
                  <a:pt x="53493" y="31724"/>
                  <a:pt x="53493" y="31724"/>
                </a:cubicBezTo>
                <a:cubicBezTo>
                  <a:pt x="53493" y="31724"/>
                  <a:pt x="53493" y="24551"/>
                  <a:pt x="55662" y="19586"/>
                </a:cubicBezTo>
                <a:cubicBezTo>
                  <a:pt x="55662" y="14620"/>
                  <a:pt x="51325" y="0"/>
                  <a:pt x="36385" y="0"/>
                </a:cubicBezTo>
                <a:cubicBezTo>
                  <a:pt x="19277" y="0"/>
                  <a:pt x="17108" y="14620"/>
                  <a:pt x="17108" y="19586"/>
                </a:cubicBezTo>
                <a:cubicBezTo>
                  <a:pt x="17108" y="24551"/>
                  <a:pt x="17108" y="31724"/>
                  <a:pt x="17108" y="31724"/>
                </a:cubicBezTo>
                <a:cubicBezTo>
                  <a:pt x="17108" y="31724"/>
                  <a:pt x="17108" y="31724"/>
                  <a:pt x="17108" y="36689"/>
                </a:cubicBezTo>
                <a:cubicBezTo>
                  <a:pt x="17108" y="46344"/>
                  <a:pt x="19277" y="43862"/>
                  <a:pt x="21445" y="46344"/>
                </a:cubicBezTo>
                <a:cubicBezTo>
                  <a:pt x="21445" y="58758"/>
                  <a:pt x="25783" y="56275"/>
                  <a:pt x="25783" y="63724"/>
                </a:cubicBezTo>
                <a:cubicBezTo>
                  <a:pt x="25783" y="73379"/>
                  <a:pt x="21445" y="78344"/>
                  <a:pt x="10843" y="83310"/>
                </a:cubicBezTo>
                <a:cubicBezTo>
                  <a:pt x="6506" y="85517"/>
                  <a:pt x="0" y="88000"/>
                  <a:pt x="0" y="95448"/>
                </a:cubicBezTo>
                <a:cubicBezTo>
                  <a:pt x="0" y="119724"/>
                  <a:pt x="0" y="119724"/>
                  <a:pt x="0" y="119724"/>
                </a:cubicBezTo>
                <a:cubicBezTo>
                  <a:pt x="83373" y="119724"/>
                  <a:pt x="83373" y="119724"/>
                  <a:pt x="83373" y="119724"/>
                </a:cubicBezTo>
                <a:cubicBezTo>
                  <a:pt x="83373" y="119724"/>
                  <a:pt x="83373" y="105103"/>
                  <a:pt x="83373" y="100413"/>
                </a:cubicBezTo>
                <a:cubicBezTo>
                  <a:pt x="83373" y="95448"/>
                  <a:pt x="72771" y="90482"/>
                  <a:pt x="62168" y="8331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94" name="肘形连接符 93"/>
          <p:cNvCxnSpPr/>
          <p:nvPr/>
        </p:nvCxnSpPr>
        <p:spPr>
          <a:xfrm rot="10800000">
            <a:off x="6830028" y="3157970"/>
            <a:ext cx="1906587" cy="325438"/>
          </a:xfrm>
          <a:prstGeom prst="bentConnector3">
            <a:avLst>
              <a:gd name="adj1" fmla="val -198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肘形连接符 94"/>
          <p:cNvCxnSpPr/>
          <p:nvPr/>
        </p:nvCxnSpPr>
        <p:spPr>
          <a:xfrm rot="10800000">
            <a:off x="6783990" y="3376410"/>
            <a:ext cx="2109788" cy="646114"/>
          </a:xfrm>
          <a:prstGeom prst="bentConnector3">
            <a:avLst>
              <a:gd name="adj1" fmla="val 21859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肘形连接符 95"/>
          <p:cNvCxnSpPr/>
          <p:nvPr/>
        </p:nvCxnSpPr>
        <p:spPr>
          <a:xfrm rot="10800000">
            <a:off x="6720290" y="3467273"/>
            <a:ext cx="2383039" cy="853700"/>
          </a:xfrm>
          <a:prstGeom prst="bentConnector3">
            <a:avLst>
              <a:gd name="adj1" fmla="val 34545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肘形连接符 96"/>
          <p:cNvCxnSpPr/>
          <p:nvPr/>
        </p:nvCxnSpPr>
        <p:spPr>
          <a:xfrm rot="10800000">
            <a:off x="6552215" y="3543098"/>
            <a:ext cx="2809876" cy="1054101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肘形连接符 97"/>
          <p:cNvCxnSpPr/>
          <p:nvPr/>
        </p:nvCxnSpPr>
        <p:spPr>
          <a:xfrm flipV="1">
            <a:off x="3366103" y="3487535"/>
            <a:ext cx="1683544" cy="788989"/>
          </a:xfrm>
          <a:prstGeom prst="bentConnector3">
            <a:avLst>
              <a:gd name="adj1" fmla="val 99788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肘形连接符 98"/>
          <p:cNvCxnSpPr/>
          <p:nvPr/>
        </p:nvCxnSpPr>
        <p:spPr>
          <a:xfrm flipV="1">
            <a:off x="3120040" y="3536748"/>
            <a:ext cx="1997075" cy="1198562"/>
          </a:xfrm>
          <a:prstGeom prst="bentConnector3">
            <a:avLst>
              <a:gd name="adj1" fmla="val 9962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/>
          <p:cNvSpPr txBox="1">
            <a:spLocks noChangeArrowheads="1"/>
          </p:cNvSpPr>
          <p:nvPr/>
        </p:nvSpPr>
        <p:spPr bwMode="auto">
          <a:xfrm>
            <a:off x="3801078" y="1599998"/>
            <a:ext cx="59848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101" name="文本框 100"/>
          <p:cNvSpPr txBox="1">
            <a:spLocks noChangeArrowheads="1"/>
          </p:cNvSpPr>
          <p:nvPr/>
        </p:nvSpPr>
        <p:spPr bwMode="auto">
          <a:xfrm>
            <a:off x="4320190" y="1622223"/>
            <a:ext cx="5984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102" name="文本框 101"/>
          <p:cNvSpPr txBox="1">
            <a:spLocks noChangeArrowheads="1"/>
          </p:cNvSpPr>
          <p:nvPr/>
        </p:nvSpPr>
        <p:spPr bwMode="auto">
          <a:xfrm>
            <a:off x="4815490" y="1644448"/>
            <a:ext cx="5969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103" name="文本框 102"/>
          <p:cNvSpPr txBox="1">
            <a:spLocks noChangeArrowheads="1"/>
          </p:cNvSpPr>
          <p:nvPr/>
        </p:nvSpPr>
        <p:spPr bwMode="auto">
          <a:xfrm>
            <a:off x="5326665" y="1666673"/>
            <a:ext cx="5969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104" name="文本框 103"/>
          <p:cNvSpPr txBox="1">
            <a:spLocks noChangeArrowheads="1"/>
          </p:cNvSpPr>
          <p:nvPr/>
        </p:nvSpPr>
        <p:spPr bwMode="auto">
          <a:xfrm>
            <a:off x="8695340" y="2284210"/>
            <a:ext cx="99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上游客户</a:t>
            </a:r>
          </a:p>
        </p:txBody>
      </p:sp>
      <p:sp>
        <p:nvSpPr>
          <p:cNvPr id="105" name="文本框 104"/>
          <p:cNvSpPr txBox="1">
            <a:spLocks noChangeArrowheads="1"/>
          </p:cNvSpPr>
          <p:nvPr/>
        </p:nvSpPr>
        <p:spPr bwMode="auto">
          <a:xfrm>
            <a:off x="8173053" y="1904798"/>
            <a:ext cx="99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rgbClr val="FF0000"/>
                </a:solidFill>
                <a:ea typeface="宋体" panose="02010600030101010101" pitchFamily="2" charset="-122"/>
              </a:rPr>
              <a:t>上游客户</a:t>
            </a:r>
          </a:p>
        </p:txBody>
      </p:sp>
      <p:sp>
        <p:nvSpPr>
          <p:cNvPr id="106" name="文本框 105"/>
          <p:cNvSpPr txBox="1">
            <a:spLocks noChangeArrowheads="1"/>
          </p:cNvSpPr>
          <p:nvPr/>
        </p:nvSpPr>
        <p:spPr bwMode="auto">
          <a:xfrm>
            <a:off x="7649178" y="2249285"/>
            <a:ext cx="99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上游客户</a:t>
            </a:r>
          </a:p>
        </p:txBody>
      </p:sp>
      <p:sp>
        <p:nvSpPr>
          <p:cNvPr id="107" name="文本框 106"/>
          <p:cNvSpPr txBox="1">
            <a:spLocks noChangeArrowheads="1"/>
          </p:cNvSpPr>
          <p:nvPr/>
        </p:nvSpPr>
        <p:spPr bwMode="auto">
          <a:xfrm>
            <a:off x="7161815" y="1880985"/>
            <a:ext cx="9921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上游客户</a:t>
            </a:r>
          </a:p>
        </p:txBody>
      </p:sp>
      <p:sp>
        <p:nvSpPr>
          <p:cNvPr id="108" name="文本框 107"/>
          <p:cNvSpPr txBox="1">
            <a:spLocks noChangeArrowheads="1"/>
          </p:cNvSpPr>
          <p:nvPr/>
        </p:nvSpPr>
        <p:spPr bwMode="auto">
          <a:xfrm>
            <a:off x="9308115" y="1827010"/>
            <a:ext cx="99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上游客户</a:t>
            </a:r>
          </a:p>
        </p:txBody>
      </p:sp>
      <p:sp>
        <p:nvSpPr>
          <p:cNvPr id="109" name="文本框 108"/>
          <p:cNvSpPr txBox="1">
            <a:spLocks noChangeArrowheads="1"/>
          </p:cNvSpPr>
          <p:nvPr/>
        </p:nvSpPr>
        <p:spPr bwMode="auto">
          <a:xfrm>
            <a:off x="6687153" y="4922635"/>
            <a:ext cx="9588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100" b="1">
                <a:solidFill>
                  <a:srgbClr val="FF0000"/>
                </a:solidFill>
                <a:ea typeface="宋体" panose="02010600030101010101" pitchFamily="2" charset="-122"/>
              </a:rPr>
              <a:t>下游供应商</a:t>
            </a:r>
          </a:p>
        </p:txBody>
      </p:sp>
      <p:sp>
        <p:nvSpPr>
          <p:cNvPr id="110" name="文本框 109"/>
          <p:cNvSpPr txBox="1">
            <a:spLocks noChangeArrowheads="1"/>
          </p:cNvSpPr>
          <p:nvPr/>
        </p:nvSpPr>
        <p:spPr bwMode="auto">
          <a:xfrm>
            <a:off x="5971190" y="4908348"/>
            <a:ext cx="9588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100" b="1">
                <a:solidFill>
                  <a:srgbClr val="FF0000"/>
                </a:solidFill>
                <a:ea typeface="宋体" panose="02010600030101010101" pitchFamily="2" charset="-122"/>
              </a:rPr>
              <a:t>下游供应商</a:t>
            </a:r>
          </a:p>
        </p:txBody>
      </p:sp>
      <p:sp>
        <p:nvSpPr>
          <p:cNvPr id="111" name="文本框 110"/>
          <p:cNvSpPr txBox="1">
            <a:spLocks noChangeArrowheads="1"/>
          </p:cNvSpPr>
          <p:nvPr/>
        </p:nvSpPr>
        <p:spPr bwMode="auto">
          <a:xfrm>
            <a:off x="5491765" y="5033760"/>
            <a:ext cx="9588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100" b="1">
                <a:solidFill>
                  <a:srgbClr val="FF0000"/>
                </a:solidFill>
                <a:ea typeface="宋体" panose="02010600030101010101" pitchFamily="2" charset="-122"/>
              </a:rPr>
              <a:t>下游供应商</a:t>
            </a:r>
          </a:p>
        </p:txBody>
      </p:sp>
      <p:sp>
        <p:nvSpPr>
          <p:cNvPr id="112" name="文本框 111"/>
          <p:cNvSpPr txBox="1">
            <a:spLocks noChangeArrowheads="1"/>
          </p:cNvSpPr>
          <p:nvPr/>
        </p:nvSpPr>
        <p:spPr bwMode="auto">
          <a:xfrm>
            <a:off x="4880578" y="4898823"/>
            <a:ext cx="9588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100" b="1">
                <a:solidFill>
                  <a:srgbClr val="FF0000"/>
                </a:solidFill>
                <a:ea typeface="宋体" panose="02010600030101010101" pitchFamily="2" charset="-122"/>
              </a:rPr>
              <a:t>下游供应商</a:t>
            </a:r>
          </a:p>
        </p:txBody>
      </p:sp>
      <p:sp>
        <p:nvSpPr>
          <p:cNvPr id="113" name="文本框 112"/>
          <p:cNvSpPr txBox="1">
            <a:spLocks noChangeArrowheads="1"/>
          </p:cNvSpPr>
          <p:nvPr/>
        </p:nvSpPr>
        <p:spPr bwMode="auto">
          <a:xfrm>
            <a:off x="2723165" y="2595360"/>
            <a:ext cx="6572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短信</a:t>
            </a:r>
          </a:p>
        </p:txBody>
      </p:sp>
      <p:sp>
        <p:nvSpPr>
          <p:cNvPr id="114" name="文本框 113"/>
          <p:cNvSpPr txBox="1">
            <a:spLocks noChangeArrowheads="1"/>
          </p:cNvSpPr>
          <p:nvPr/>
        </p:nvSpPr>
        <p:spPr bwMode="auto">
          <a:xfrm>
            <a:off x="3074003" y="3031923"/>
            <a:ext cx="6619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邮件</a:t>
            </a:r>
          </a:p>
        </p:txBody>
      </p:sp>
      <p:sp>
        <p:nvSpPr>
          <p:cNvPr id="115" name="文本框 114"/>
          <p:cNvSpPr txBox="1">
            <a:spLocks noChangeArrowheads="1"/>
          </p:cNvSpPr>
          <p:nvPr/>
        </p:nvSpPr>
        <p:spPr bwMode="auto">
          <a:xfrm>
            <a:off x="2429478" y="3376410"/>
            <a:ext cx="968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 b="1">
                <a:solidFill>
                  <a:srgbClr val="FF0000"/>
                </a:solidFill>
                <a:ea typeface="宋体" panose="02010600030101010101" pitchFamily="2" charset="-122"/>
              </a:rPr>
              <a:t>PC</a:t>
            </a: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及硬件</a:t>
            </a:r>
          </a:p>
        </p:txBody>
      </p:sp>
      <p:sp>
        <p:nvSpPr>
          <p:cNvPr id="116" name="文本框 115"/>
          <p:cNvSpPr txBox="1">
            <a:spLocks noChangeArrowheads="1"/>
          </p:cNvSpPr>
          <p:nvPr/>
        </p:nvSpPr>
        <p:spPr bwMode="auto">
          <a:xfrm>
            <a:off x="2754915" y="3670098"/>
            <a:ext cx="10509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通讯软件</a:t>
            </a:r>
          </a:p>
        </p:txBody>
      </p:sp>
      <p:sp>
        <p:nvSpPr>
          <p:cNvPr id="117" name="Shape 3581"/>
          <p:cNvSpPr/>
          <p:nvPr/>
        </p:nvSpPr>
        <p:spPr>
          <a:xfrm>
            <a:off x="2918428" y="4686098"/>
            <a:ext cx="212725" cy="2143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2334" y="105460"/>
                </a:moveTo>
                <a:lnTo>
                  <a:pt x="22334" y="105460"/>
                </a:lnTo>
                <a:cubicBezTo>
                  <a:pt x="22334" y="114184"/>
                  <a:pt x="30662" y="119806"/>
                  <a:pt x="39179" y="119806"/>
                </a:cubicBezTo>
                <a:cubicBezTo>
                  <a:pt x="47507" y="119806"/>
                  <a:pt x="52996" y="114184"/>
                  <a:pt x="52996" y="105460"/>
                </a:cubicBezTo>
                <a:cubicBezTo>
                  <a:pt x="52996" y="96930"/>
                  <a:pt x="47507" y="91308"/>
                  <a:pt x="39179" y="91308"/>
                </a:cubicBezTo>
                <a:cubicBezTo>
                  <a:pt x="30662" y="91308"/>
                  <a:pt x="22334" y="96930"/>
                  <a:pt x="22334" y="105460"/>
                </a:cubicBezTo>
                <a:close/>
                <a:moveTo>
                  <a:pt x="39179" y="96930"/>
                </a:moveTo>
                <a:lnTo>
                  <a:pt x="39179" y="96930"/>
                </a:lnTo>
                <a:cubicBezTo>
                  <a:pt x="41829" y="96930"/>
                  <a:pt x="44668" y="102746"/>
                  <a:pt x="44668" y="105460"/>
                </a:cubicBezTo>
                <a:cubicBezTo>
                  <a:pt x="44668" y="108368"/>
                  <a:pt x="41829" y="114184"/>
                  <a:pt x="39179" y="114184"/>
                </a:cubicBezTo>
                <a:cubicBezTo>
                  <a:pt x="33501" y="114184"/>
                  <a:pt x="30662" y="108368"/>
                  <a:pt x="30662" y="105460"/>
                </a:cubicBezTo>
                <a:cubicBezTo>
                  <a:pt x="30662" y="102746"/>
                  <a:pt x="33501" y="96930"/>
                  <a:pt x="39179" y="96930"/>
                </a:cubicBezTo>
                <a:close/>
                <a:moveTo>
                  <a:pt x="30662" y="82778"/>
                </a:moveTo>
                <a:lnTo>
                  <a:pt x="30662" y="82778"/>
                </a:lnTo>
                <a:cubicBezTo>
                  <a:pt x="28012" y="82778"/>
                  <a:pt x="22334" y="79870"/>
                  <a:pt x="22334" y="74054"/>
                </a:cubicBezTo>
                <a:cubicBezTo>
                  <a:pt x="108832" y="68432"/>
                  <a:pt x="108832" y="68432"/>
                  <a:pt x="108832" y="68432"/>
                </a:cubicBezTo>
                <a:cubicBezTo>
                  <a:pt x="108832" y="68432"/>
                  <a:pt x="119810" y="19967"/>
                  <a:pt x="119810" y="17059"/>
                </a:cubicBezTo>
                <a:lnTo>
                  <a:pt x="117160" y="14151"/>
                </a:lnTo>
                <a:cubicBezTo>
                  <a:pt x="22334" y="14151"/>
                  <a:pt x="22334" y="14151"/>
                  <a:pt x="22334" y="14151"/>
                </a:cubicBezTo>
                <a:cubicBezTo>
                  <a:pt x="22334" y="5621"/>
                  <a:pt x="22334" y="5621"/>
                  <a:pt x="22334" y="5621"/>
                </a:cubicBezTo>
                <a:cubicBezTo>
                  <a:pt x="28012" y="5621"/>
                  <a:pt x="28012" y="5621"/>
                  <a:pt x="28012" y="5621"/>
                </a:cubicBezTo>
                <a:cubicBezTo>
                  <a:pt x="28012" y="5621"/>
                  <a:pt x="30662" y="5621"/>
                  <a:pt x="30662" y="2714"/>
                </a:cubicBezTo>
                <a:cubicBezTo>
                  <a:pt x="30662" y="0"/>
                  <a:pt x="28012" y="0"/>
                  <a:pt x="28012" y="0"/>
                </a:cubicBezTo>
                <a:cubicBezTo>
                  <a:pt x="5678" y="0"/>
                  <a:pt x="5678" y="0"/>
                  <a:pt x="5678" y="0"/>
                </a:cubicBezTo>
                <a:cubicBezTo>
                  <a:pt x="2839" y="0"/>
                  <a:pt x="0" y="0"/>
                  <a:pt x="0" y="2714"/>
                </a:cubicBezTo>
                <a:cubicBezTo>
                  <a:pt x="0" y="5621"/>
                  <a:pt x="2839" y="5621"/>
                  <a:pt x="5678" y="5621"/>
                </a:cubicBezTo>
                <a:cubicBezTo>
                  <a:pt x="16845" y="5621"/>
                  <a:pt x="16845" y="5621"/>
                  <a:pt x="16845" y="5621"/>
                </a:cubicBezTo>
                <a:cubicBezTo>
                  <a:pt x="16845" y="74054"/>
                  <a:pt x="16845" y="74054"/>
                  <a:pt x="16845" y="74054"/>
                </a:cubicBezTo>
                <a:cubicBezTo>
                  <a:pt x="16845" y="82778"/>
                  <a:pt x="22334" y="91308"/>
                  <a:pt x="30662" y="91308"/>
                </a:cubicBezTo>
                <a:cubicBezTo>
                  <a:pt x="39179" y="91308"/>
                  <a:pt x="39179" y="91308"/>
                  <a:pt x="39179" y="91308"/>
                </a:cubicBezTo>
                <a:cubicBezTo>
                  <a:pt x="83659" y="91308"/>
                  <a:pt x="83659" y="91308"/>
                  <a:pt x="83659" y="91308"/>
                </a:cubicBezTo>
                <a:cubicBezTo>
                  <a:pt x="117160" y="91308"/>
                  <a:pt x="117160" y="91308"/>
                  <a:pt x="117160" y="91308"/>
                </a:cubicBezTo>
                <a:cubicBezTo>
                  <a:pt x="117160" y="91308"/>
                  <a:pt x="117160" y="85492"/>
                  <a:pt x="117160" y="82778"/>
                </a:cubicBezTo>
                <a:lnTo>
                  <a:pt x="30662" y="82778"/>
                </a:lnTo>
                <a:close/>
                <a:moveTo>
                  <a:pt x="22334" y="22875"/>
                </a:moveTo>
                <a:lnTo>
                  <a:pt x="22334" y="22875"/>
                </a:lnTo>
                <a:cubicBezTo>
                  <a:pt x="111482" y="22875"/>
                  <a:pt x="111482" y="22875"/>
                  <a:pt x="111482" y="22875"/>
                </a:cubicBezTo>
                <a:cubicBezTo>
                  <a:pt x="103154" y="59903"/>
                  <a:pt x="103154" y="59903"/>
                  <a:pt x="103154" y="59903"/>
                </a:cubicBezTo>
                <a:cubicBezTo>
                  <a:pt x="22334" y="68432"/>
                  <a:pt x="22334" y="68432"/>
                  <a:pt x="22334" y="68432"/>
                </a:cubicBezTo>
                <a:lnTo>
                  <a:pt x="22334" y="22875"/>
                </a:lnTo>
                <a:close/>
                <a:moveTo>
                  <a:pt x="67003" y="105460"/>
                </a:moveTo>
                <a:lnTo>
                  <a:pt x="67003" y="105460"/>
                </a:lnTo>
                <a:cubicBezTo>
                  <a:pt x="67003" y="114184"/>
                  <a:pt x="75331" y="119806"/>
                  <a:pt x="83659" y="119806"/>
                </a:cubicBezTo>
                <a:cubicBezTo>
                  <a:pt x="91987" y="119806"/>
                  <a:pt x="97665" y="114184"/>
                  <a:pt x="97665" y="105460"/>
                </a:cubicBezTo>
                <a:cubicBezTo>
                  <a:pt x="97665" y="96930"/>
                  <a:pt x="91987" y="91308"/>
                  <a:pt x="83659" y="91308"/>
                </a:cubicBezTo>
                <a:cubicBezTo>
                  <a:pt x="75331" y="91308"/>
                  <a:pt x="67003" y="96930"/>
                  <a:pt x="67003" y="105460"/>
                </a:cubicBezTo>
                <a:close/>
                <a:moveTo>
                  <a:pt x="83659" y="96930"/>
                </a:moveTo>
                <a:lnTo>
                  <a:pt x="83659" y="96930"/>
                </a:lnTo>
                <a:cubicBezTo>
                  <a:pt x="86498" y="96930"/>
                  <a:pt x="89148" y="102746"/>
                  <a:pt x="89148" y="105460"/>
                </a:cubicBezTo>
                <a:cubicBezTo>
                  <a:pt x="89148" y="108368"/>
                  <a:pt x="86498" y="114184"/>
                  <a:pt x="83659" y="114184"/>
                </a:cubicBezTo>
                <a:cubicBezTo>
                  <a:pt x="77981" y="114184"/>
                  <a:pt x="75331" y="108368"/>
                  <a:pt x="75331" y="105460"/>
                </a:cubicBezTo>
                <a:cubicBezTo>
                  <a:pt x="75331" y="102746"/>
                  <a:pt x="77981" y="96930"/>
                  <a:pt x="83659" y="9693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8" name="文本框 117"/>
          <p:cNvSpPr txBox="1">
            <a:spLocks noChangeArrowheads="1"/>
          </p:cNvSpPr>
          <p:nvPr/>
        </p:nvSpPr>
        <p:spPr bwMode="auto">
          <a:xfrm>
            <a:off x="2724753" y="4022523"/>
            <a:ext cx="6000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 b="1">
                <a:solidFill>
                  <a:srgbClr val="FF0000"/>
                </a:solidFill>
                <a:ea typeface="宋体" panose="02010600030101010101" pitchFamily="2" charset="-122"/>
              </a:rPr>
              <a:t>APP</a:t>
            </a:r>
            <a:endParaRPr lang="zh-CN" altLang="en-US" sz="12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119" name="文本框 118"/>
          <p:cNvSpPr txBox="1">
            <a:spLocks noChangeArrowheads="1"/>
          </p:cNvSpPr>
          <p:nvPr/>
        </p:nvSpPr>
        <p:spPr bwMode="auto">
          <a:xfrm>
            <a:off x="2994628" y="4362248"/>
            <a:ext cx="8112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互联网</a:t>
            </a:r>
          </a:p>
        </p:txBody>
      </p:sp>
      <p:sp>
        <p:nvSpPr>
          <p:cNvPr id="120" name="文本框 119"/>
          <p:cNvSpPr txBox="1">
            <a:spLocks noChangeArrowheads="1"/>
          </p:cNvSpPr>
          <p:nvPr/>
        </p:nvSpPr>
        <p:spPr bwMode="auto">
          <a:xfrm>
            <a:off x="2618390" y="4859135"/>
            <a:ext cx="11461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rgbClr val="FF0000"/>
                </a:solidFill>
                <a:ea typeface="宋体" panose="02010600030101010101" pitchFamily="2" charset="-122"/>
              </a:rPr>
              <a:t>电商及支付</a:t>
            </a:r>
          </a:p>
        </p:txBody>
      </p:sp>
      <p:sp>
        <p:nvSpPr>
          <p:cNvPr id="123" name="文本框 122"/>
          <p:cNvSpPr txBox="1">
            <a:spLocks noChangeArrowheads="1"/>
          </p:cNvSpPr>
          <p:nvPr/>
        </p:nvSpPr>
        <p:spPr bwMode="auto">
          <a:xfrm>
            <a:off x="8357203" y="3651683"/>
            <a:ext cx="9937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rgbClr val="FF0000"/>
                </a:solidFill>
                <a:ea typeface="宋体" panose="02010600030101010101" pitchFamily="2" charset="-122"/>
              </a:rPr>
              <a:t>平台访客</a:t>
            </a:r>
          </a:p>
        </p:txBody>
      </p:sp>
      <p:sp>
        <p:nvSpPr>
          <p:cNvPr id="124" name="文本框 123"/>
          <p:cNvSpPr txBox="1">
            <a:spLocks noChangeArrowheads="1"/>
          </p:cNvSpPr>
          <p:nvPr/>
        </p:nvSpPr>
        <p:spPr bwMode="auto">
          <a:xfrm>
            <a:off x="8483250" y="4011728"/>
            <a:ext cx="9937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rgbClr val="FF0000"/>
                </a:solidFill>
                <a:ea typeface="宋体" panose="02010600030101010101" pitchFamily="2" charset="-122"/>
              </a:rPr>
              <a:t>平台访客</a:t>
            </a:r>
          </a:p>
        </p:txBody>
      </p:sp>
      <p:sp>
        <p:nvSpPr>
          <p:cNvPr id="125" name="文本框 124"/>
          <p:cNvSpPr txBox="1">
            <a:spLocks noChangeArrowheads="1"/>
          </p:cNvSpPr>
          <p:nvPr/>
        </p:nvSpPr>
        <p:spPr bwMode="auto">
          <a:xfrm>
            <a:off x="8781700" y="4322560"/>
            <a:ext cx="9937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rgbClr val="FF0000"/>
                </a:solidFill>
                <a:ea typeface="宋体" panose="02010600030101010101" pitchFamily="2" charset="-122"/>
              </a:rPr>
              <a:t>平台访客</a:t>
            </a:r>
          </a:p>
        </p:txBody>
      </p:sp>
      <p:sp>
        <p:nvSpPr>
          <p:cNvPr id="126" name="文本框 125"/>
          <p:cNvSpPr txBox="1">
            <a:spLocks noChangeArrowheads="1"/>
          </p:cNvSpPr>
          <p:nvPr/>
        </p:nvSpPr>
        <p:spPr bwMode="auto">
          <a:xfrm>
            <a:off x="9151905" y="4647998"/>
            <a:ext cx="9969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平台访客</a:t>
            </a:r>
          </a:p>
        </p:txBody>
      </p:sp>
      <p:sp>
        <p:nvSpPr>
          <p:cNvPr id="121" name="TextBox 76"/>
          <p:cNvSpPr txBox="1">
            <a:spLocks noChangeArrowheads="1"/>
          </p:cNvSpPr>
          <p:nvPr/>
        </p:nvSpPr>
        <p:spPr bwMode="auto">
          <a:xfrm>
            <a:off x="2007639" y="163513"/>
            <a:ext cx="152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--</a:t>
            </a:r>
            <a:r>
              <a:rPr lang="zh-CN" altLang="en-US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系统组织</a:t>
            </a:r>
            <a:endParaRPr lang="zh-CN" altLang="en-US" sz="1600" dirty="0">
              <a:latin typeface="微软雅黑" panose="020B0503020204020204" pitchFamily="34" charset="-122"/>
            </a:endParaRPr>
          </a:p>
        </p:txBody>
      </p:sp>
      <p:sp>
        <p:nvSpPr>
          <p:cNvPr id="122" name="文本框 121"/>
          <p:cNvSpPr txBox="1">
            <a:spLocks noChangeArrowheads="1"/>
          </p:cNvSpPr>
          <p:nvPr/>
        </p:nvSpPr>
        <p:spPr bwMode="auto">
          <a:xfrm>
            <a:off x="238919" y="6148927"/>
            <a:ext cx="4054475" cy="41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一个平台打通企业关联所有用户</a:t>
            </a:r>
            <a:endParaRPr lang="en-US" altLang="zh-CN" sz="1600" dirty="0">
              <a:solidFill>
                <a:srgbClr val="0070C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7" name="文本框 126"/>
          <p:cNvSpPr txBox="1">
            <a:spLocks noChangeArrowheads="1"/>
          </p:cNvSpPr>
          <p:nvPr/>
        </p:nvSpPr>
        <p:spPr bwMode="auto">
          <a:xfrm>
            <a:off x="242087" y="5800901"/>
            <a:ext cx="4054475" cy="41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真正的实现在线移动办公</a:t>
            </a:r>
            <a:endParaRPr lang="en-US" altLang="zh-CN" sz="1600" dirty="0">
              <a:solidFill>
                <a:srgbClr val="0070C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8" name="文本框 127"/>
          <p:cNvSpPr txBox="1">
            <a:spLocks noChangeArrowheads="1"/>
          </p:cNvSpPr>
          <p:nvPr/>
        </p:nvSpPr>
        <p:spPr bwMode="auto">
          <a:xfrm>
            <a:off x="242087" y="5459068"/>
            <a:ext cx="4054475" cy="41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强大的数据集成能力</a:t>
            </a:r>
            <a:endParaRPr lang="en-US" altLang="zh-CN" sz="1600" dirty="0">
              <a:solidFill>
                <a:srgbClr val="0070C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9" name="文本框 128"/>
          <p:cNvSpPr txBox="1">
            <a:spLocks noChangeArrowheads="1"/>
          </p:cNvSpPr>
          <p:nvPr/>
        </p:nvSpPr>
        <p:spPr bwMode="auto">
          <a:xfrm>
            <a:off x="268096" y="5113952"/>
            <a:ext cx="4054475" cy="41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信息传递更迅捷</a:t>
            </a:r>
            <a:endParaRPr lang="en-US" altLang="zh-CN" sz="1600" dirty="0">
              <a:solidFill>
                <a:srgbClr val="0070C0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11"/>
          <p:cNvSpPr>
            <a:spLocks/>
          </p:cNvSpPr>
          <p:nvPr/>
        </p:nvSpPr>
        <p:spPr bwMode="auto">
          <a:xfrm>
            <a:off x="4794250" y="86518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39" name="Freeform 10"/>
          <p:cNvSpPr>
            <a:spLocks/>
          </p:cNvSpPr>
          <p:nvPr/>
        </p:nvSpPr>
        <p:spPr bwMode="auto">
          <a:xfrm>
            <a:off x="4630738" y="954088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Rectangle 12"/>
          <p:cNvSpPr>
            <a:spLocks noChangeArrowheads="1"/>
          </p:cNvSpPr>
          <p:nvPr/>
        </p:nvSpPr>
        <p:spPr bwMode="auto">
          <a:xfrm>
            <a:off x="4879975" y="865188"/>
            <a:ext cx="720725" cy="738187"/>
          </a:xfrm>
          <a:prstGeom prst="rect">
            <a:avLst/>
          </a:prstGeom>
          <a:solidFill>
            <a:srgbClr val="B2E7FF"/>
          </a:solidFill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41" name="Freeform 11"/>
          <p:cNvSpPr>
            <a:spLocks/>
          </p:cNvSpPr>
          <p:nvPr/>
        </p:nvSpPr>
        <p:spPr bwMode="auto">
          <a:xfrm>
            <a:off x="4794250" y="1885950"/>
            <a:ext cx="892175" cy="112713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2" name="Freeform 10"/>
          <p:cNvSpPr>
            <a:spLocks/>
          </p:cNvSpPr>
          <p:nvPr/>
        </p:nvSpPr>
        <p:spPr bwMode="auto">
          <a:xfrm>
            <a:off x="4630738" y="197485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3" name="Rectangle 12"/>
          <p:cNvSpPr>
            <a:spLocks noChangeArrowheads="1"/>
          </p:cNvSpPr>
          <p:nvPr/>
        </p:nvSpPr>
        <p:spPr bwMode="auto">
          <a:xfrm>
            <a:off x="4879975" y="1885950"/>
            <a:ext cx="720725" cy="738188"/>
          </a:xfrm>
          <a:prstGeom prst="rect">
            <a:avLst/>
          </a:prstGeom>
          <a:solidFill>
            <a:srgbClr val="B2E7FF"/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44" name="Freeform 11"/>
          <p:cNvSpPr>
            <a:spLocks/>
          </p:cNvSpPr>
          <p:nvPr/>
        </p:nvSpPr>
        <p:spPr bwMode="auto">
          <a:xfrm>
            <a:off x="4794250" y="288448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5" name="Freeform 10"/>
          <p:cNvSpPr>
            <a:spLocks/>
          </p:cNvSpPr>
          <p:nvPr/>
        </p:nvSpPr>
        <p:spPr bwMode="auto">
          <a:xfrm>
            <a:off x="4630738" y="297180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6" name="Rectangle 12"/>
          <p:cNvSpPr>
            <a:spLocks noChangeArrowheads="1"/>
          </p:cNvSpPr>
          <p:nvPr/>
        </p:nvSpPr>
        <p:spPr bwMode="auto">
          <a:xfrm>
            <a:off x="4879975" y="2884488"/>
            <a:ext cx="720725" cy="738187"/>
          </a:xfrm>
          <a:prstGeom prst="rect">
            <a:avLst/>
          </a:prstGeom>
          <a:solidFill>
            <a:srgbClr val="0095AB"/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4794250" y="389413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8" name="Freeform 10"/>
          <p:cNvSpPr>
            <a:spLocks/>
          </p:cNvSpPr>
          <p:nvPr/>
        </p:nvSpPr>
        <p:spPr bwMode="auto">
          <a:xfrm>
            <a:off x="4630738" y="398145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9" name="Rectangle 12"/>
          <p:cNvSpPr>
            <a:spLocks noChangeArrowheads="1"/>
          </p:cNvSpPr>
          <p:nvPr/>
        </p:nvSpPr>
        <p:spPr bwMode="auto">
          <a:xfrm>
            <a:off x="4879975" y="3894138"/>
            <a:ext cx="720725" cy="7381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50" name="Freeform 11"/>
          <p:cNvSpPr>
            <a:spLocks/>
          </p:cNvSpPr>
          <p:nvPr/>
        </p:nvSpPr>
        <p:spPr bwMode="auto">
          <a:xfrm>
            <a:off x="4794250" y="4938713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1" name="Freeform 10"/>
          <p:cNvSpPr>
            <a:spLocks/>
          </p:cNvSpPr>
          <p:nvPr/>
        </p:nvSpPr>
        <p:spPr bwMode="auto">
          <a:xfrm>
            <a:off x="4630738" y="5026025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2" name="Rectangle 12"/>
          <p:cNvSpPr>
            <a:spLocks noChangeArrowheads="1"/>
          </p:cNvSpPr>
          <p:nvPr/>
        </p:nvSpPr>
        <p:spPr bwMode="auto">
          <a:xfrm>
            <a:off x="4879975" y="4938713"/>
            <a:ext cx="720725" cy="7381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53" name="TextBox 105"/>
          <p:cNvSpPr txBox="1">
            <a:spLocks noChangeArrowheads="1"/>
          </p:cNvSpPr>
          <p:nvPr/>
        </p:nvSpPr>
        <p:spPr bwMode="auto">
          <a:xfrm>
            <a:off x="5810250" y="1016000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企业现状</a:t>
            </a:r>
          </a:p>
        </p:txBody>
      </p:sp>
      <p:sp>
        <p:nvSpPr>
          <p:cNvPr id="14354" name="TextBox 106"/>
          <p:cNvSpPr txBox="1">
            <a:spLocks noChangeArrowheads="1"/>
          </p:cNvSpPr>
          <p:nvPr/>
        </p:nvSpPr>
        <p:spPr bwMode="auto">
          <a:xfrm>
            <a:off x="4987925" y="90805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5" name="TextBox 108"/>
          <p:cNvSpPr txBox="1">
            <a:spLocks noChangeArrowheads="1"/>
          </p:cNvSpPr>
          <p:nvPr/>
        </p:nvSpPr>
        <p:spPr bwMode="auto">
          <a:xfrm>
            <a:off x="5810250" y="2066925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rgbClr val="F2F2F2"/>
                </a:solidFill>
                <a:latin typeface="微软雅黑" panose="020B0503020204020204" pitchFamily="34" charset="-122"/>
                <a:cs typeface="+mn-cs"/>
              </a:rPr>
              <a:t>解决方案</a:t>
            </a:r>
            <a:endParaRPr lang="zh-CN" altLang="en-US" sz="3000" b="1" dirty="0">
              <a:solidFill>
                <a:srgbClr val="F2F2F2"/>
              </a:solidFill>
              <a:latin typeface="微软雅黑" panose="020B0503020204020204" pitchFamily="34" charset="-122"/>
              <a:cs typeface="+mn-cs"/>
            </a:endParaRPr>
          </a:p>
        </p:txBody>
      </p:sp>
      <p:sp>
        <p:nvSpPr>
          <p:cNvPr id="14356" name="TextBox 109"/>
          <p:cNvSpPr txBox="1">
            <a:spLocks noChangeArrowheads="1"/>
          </p:cNvSpPr>
          <p:nvPr/>
        </p:nvSpPr>
        <p:spPr bwMode="auto">
          <a:xfrm>
            <a:off x="4987925" y="1906588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7" name="TextBox 115"/>
          <p:cNvSpPr txBox="1">
            <a:spLocks noChangeArrowheads="1"/>
          </p:cNvSpPr>
          <p:nvPr/>
        </p:nvSpPr>
        <p:spPr bwMode="auto">
          <a:xfrm>
            <a:off x="5810250" y="3011488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latin typeface="微软雅黑" panose="020B0503020204020204" pitchFamily="34" charset="-122"/>
                <a:cs typeface="+mn-cs"/>
              </a:rPr>
              <a:t>系统功能</a:t>
            </a:r>
          </a:p>
        </p:txBody>
      </p:sp>
      <p:sp>
        <p:nvSpPr>
          <p:cNvPr id="14358" name="TextBox 116"/>
          <p:cNvSpPr txBox="1">
            <a:spLocks noChangeArrowheads="1"/>
          </p:cNvSpPr>
          <p:nvPr/>
        </p:nvSpPr>
        <p:spPr bwMode="auto">
          <a:xfrm>
            <a:off x="4987925" y="2903538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9" name="TextBox 117"/>
          <p:cNvSpPr txBox="1">
            <a:spLocks noChangeArrowheads="1"/>
          </p:cNvSpPr>
          <p:nvPr/>
        </p:nvSpPr>
        <p:spPr bwMode="auto">
          <a:xfrm>
            <a:off x="5810250" y="4032250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系统优势</a:t>
            </a:r>
          </a:p>
        </p:txBody>
      </p:sp>
      <p:sp>
        <p:nvSpPr>
          <p:cNvPr id="14360" name="TextBox 118"/>
          <p:cNvSpPr txBox="1">
            <a:spLocks noChangeArrowheads="1"/>
          </p:cNvSpPr>
          <p:nvPr/>
        </p:nvSpPr>
        <p:spPr bwMode="auto">
          <a:xfrm>
            <a:off x="4987925" y="392430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61" name="TextBox 119"/>
          <p:cNvSpPr txBox="1">
            <a:spLocks noChangeArrowheads="1"/>
          </p:cNvSpPr>
          <p:nvPr/>
        </p:nvSpPr>
        <p:spPr bwMode="auto">
          <a:xfrm>
            <a:off x="5810250" y="5106988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实施服务</a:t>
            </a:r>
          </a:p>
        </p:txBody>
      </p:sp>
      <p:sp>
        <p:nvSpPr>
          <p:cNvPr id="14362" name="TextBox 120"/>
          <p:cNvSpPr txBox="1">
            <a:spLocks noChangeArrowheads="1"/>
          </p:cNvSpPr>
          <p:nvPr/>
        </p:nvSpPr>
        <p:spPr bwMode="auto">
          <a:xfrm>
            <a:off x="4987925" y="494665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63" name="Freeform 5"/>
          <p:cNvSpPr>
            <a:spLocks/>
          </p:cNvSpPr>
          <p:nvPr/>
        </p:nvSpPr>
        <p:spPr bwMode="auto">
          <a:xfrm>
            <a:off x="0" y="0"/>
            <a:ext cx="4262438" cy="6872288"/>
          </a:xfrm>
          <a:custGeom>
            <a:avLst/>
            <a:gdLst>
              <a:gd name="T0" fmla="*/ 0 w 5566"/>
              <a:gd name="T1" fmla="*/ 0 h 9000"/>
              <a:gd name="T2" fmla="*/ 2147483646 w 5566"/>
              <a:gd name="T3" fmla="*/ 0 h 9000"/>
              <a:gd name="T4" fmla="*/ 2147483646 w 5566"/>
              <a:gd name="T5" fmla="*/ 2147483646 h 9000"/>
              <a:gd name="T6" fmla="*/ 0 w 5566"/>
              <a:gd name="T7" fmla="*/ 2147483646 h 9000"/>
              <a:gd name="T8" fmla="*/ 0 w 5566"/>
              <a:gd name="T9" fmla="*/ 0 h 9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566" h="9000">
                <a:moveTo>
                  <a:pt x="0" y="0"/>
                </a:moveTo>
                <a:lnTo>
                  <a:pt x="4324" y="0"/>
                </a:lnTo>
                <a:lnTo>
                  <a:pt x="5566" y="9000"/>
                </a:lnTo>
                <a:lnTo>
                  <a:pt x="0" y="9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4" name="Freeform 6"/>
          <p:cNvSpPr>
            <a:spLocks/>
          </p:cNvSpPr>
          <p:nvPr/>
        </p:nvSpPr>
        <p:spPr bwMode="auto">
          <a:xfrm>
            <a:off x="3394075" y="0"/>
            <a:ext cx="1116013" cy="6872288"/>
          </a:xfrm>
          <a:custGeom>
            <a:avLst/>
            <a:gdLst>
              <a:gd name="T0" fmla="*/ 0 w 1457"/>
              <a:gd name="T1" fmla="*/ 0 h 9000"/>
              <a:gd name="T2" fmla="*/ 2147483646 w 1457"/>
              <a:gd name="T3" fmla="*/ 0 h 9000"/>
              <a:gd name="T4" fmla="*/ 2147483646 w 1457"/>
              <a:gd name="T5" fmla="*/ 2147483646 h 9000"/>
              <a:gd name="T6" fmla="*/ 2147483646 w 1457"/>
              <a:gd name="T7" fmla="*/ 2147483646 h 9000"/>
              <a:gd name="T8" fmla="*/ 0 w 1457"/>
              <a:gd name="T9" fmla="*/ 0 h 9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57" h="9000">
                <a:moveTo>
                  <a:pt x="0" y="0"/>
                </a:moveTo>
                <a:lnTo>
                  <a:pt x="224" y="0"/>
                </a:lnTo>
                <a:lnTo>
                  <a:pt x="1457" y="9000"/>
                </a:lnTo>
                <a:lnTo>
                  <a:pt x="1233" y="9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5" name="矩形 12"/>
          <p:cNvSpPr>
            <a:spLocks noChangeArrowheads="1"/>
          </p:cNvSpPr>
          <p:nvPr/>
        </p:nvSpPr>
        <p:spPr bwMode="auto">
          <a:xfrm>
            <a:off x="2641600" y="5938838"/>
            <a:ext cx="1733550" cy="782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66" name="TextBox 98"/>
          <p:cNvSpPr txBox="1">
            <a:spLocks noChangeArrowheads="1"/>
          </p:cNvSpPr>
          <p:nvPr/>
        </p:nvSpPr>
        <p:spPr bwMode="auto">
          <a:xfrm>
            <a:off x="2801938" y="5978525"/>
            <a:ext cx="903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</a:rPr>
              <a:t>目录</a:t>
            </a:r>
          </a:p>
        </p:txBody>
      </p:sp>
      <p:sp>
        <p:nvSpPr>
          <p:cNvPr id="14367" name="TextBox 104"/>
          <p:cNvSpPr txBox="1">
            <a:spLocks noChangeArrowheads="1"/>
          </p:cNvSpPr>
          <p:nvPr/>
        </p:nvSpPr>
        <p:spPr bwMode="auto">
          <a:xfrm>
            <a:off x="2855913" y="6361113"/>
            <a:ext cx="1181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FFFF"/>
                </a:solidFill>
                <a:latin typeface="微软雅黑" panose="020B0503020204020204" pitchFamily="34" charset="-122"/>
              </a:rPr>
              <a:t>Contents</a:t>
            </a:r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829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235"/>
    </mc:Choice>
    <mc:Fallback>
      <p:transition advTm="10235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4"/>
          <p:cNvSpPr txBox="1"/>
          <p:nvPr/>
        </p:nvSpPr>
        <p:spPr>
          <a:xfrm>
            <a:off x="648608" y="206533"/>
            <a:ext cx="1574790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defTabSz="685800"/>
            <a:r>
              <a:rPr lang="zh-CN" altLang="en-US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系统功能</a:t>
            </a:r>
            <a:endParaRPr lang="zh-CN" altLang="en-US" sz="28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50" name="图示 1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666702"/>
              </p:ext>
            </p:extLst>
          </p:nvPr>
        </p:nvGraphicFramePr>
        <p:xfrm>
          <a:off x="3421329" y="719968"/>
          <a:ext cx="8348674" cy="5551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1" name="文本框 11"/>
          <p:cNvSpPr txBox="1">
            <a:spLocks noChangeArrowheads="1"/>
          </p:cNvSpPr>
          <p:nvPr/>
        </p:nvSpPr>
        <p:spPr bwMode="auto">
          <a:xfrm>
            <a:off x="409749" y="2421041"/>
            <a:ext cx="131157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、结构严谨；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156" name="文本框 11"/>
          <p:cNvSpPr txBox="1">
            <a:spLocks noChangeArrowheads="1"/>
          </p:cNvSpPr>
          <p:nvPr/>
        </p:nvSpPr>
        <p:spPr bwMode="auto">
          <a:xfrm>
            <a:off x="409749" y="3034691"/>
            <a:ext cx="131157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zh-CN" altLang="en-US" dirty="0" smtClean="0">
                <a:solidFill>
                  <a:srgbClr val="FF0000"/>
                </a:solidFill>
              </a:rPr>
              <a:t>、功能强大；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7" name="文本框 11"/>
          <p:cNvSpPr txBox="1">
            <a:spLocks noChangeArrowheads="1"/>
          </p:cNvSpPr>
          <p:nvPr/>
        </p:nvSpPr>
        <p:spPr bwMode="auto">
          <a:xfrm>
            <a:off x="409749" y="2734609"/>
            <a:ext cx="131157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r>
              <a:rPr lang="zh-CN" altLang="en-US" dirty="0" smtClean="0">
                <a:solidFill>
                  <a:srgbClr val="FF0000"/>
                </a:solidFill>
              </a:rPr>
              <a:t>、流程顺畅；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8" name="文本框 11"/>
          <p:cNvSpPr txBox="1">
            <a:spLocks noChangeArrowheads="1"/>
          </p:cNvSpPr>
          <p:nvPr/>
        </p:nvSpPr>
        <p:spPr bwMode="auto">
          <a:xfrm>
            <a:off x="409749" y="3346901"/>
            <a:ext cx="148470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4</a:t>
            </a:r>
            <a:r>
              <a:rPr lang="zh-CN" altLang="en-US" dirty="0">
                <a:solidFill>
                  <a:srgbClr val="FF0000"/>
                </a:solidFill>
              </a:rPr>
              <a:t>、运行速度快</a:t>
            </a:r>
            <a:r>
              <a:rPr lang="zh-CN" altLang="en-US" dirty="0" smtClean="0">
                <a:solidFill>
                  <a:srgbClr val="FF0000"/>
                </a:solidFill>
              </a:rPr>
              <a:t>；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9" name="文本框 11"/>
          <p:cNvSpPr txBox="1">
            <a:spLocks noChangeArrowheads="1"/>
          </p:cNvSpPr>
          <p:nvPr/>
        </p:nvSpPr>
        <p:spPr bwMode="auto">
          <a:xfrm>
            <a:off x="435847" y="3659111"/>
            <a:ext cx="148470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5</a:t>
            </a:r>
            <a:r>
              <a:rPr lang="zh-CN" altLang="en-US" dirty="0">
                <a:solidFill>
                  <a:srgbClr val="FF0000"/>
                </a:solidFill>
              </a:rPr>
              <a:t>、支持大数据；</a:t>
            </a:r>
          </a:p>
        </p:txBody>
      </p:sp>
    </p:spTree>
    <p:extLst>
      <p:ext uri="{BB962C8B-B14F-4D97-AF65-F5344CB8AC3E}">
        <p14:creationId xmlns:p14="http://schemas.microsoft.com/office/powerpoint/2010/main" val="596597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4"/>
          <p:cNvSpPr txBox="1"/>
          <p:nvPr/>
        </p:nvSpPr>
        <p:spPr>
          <a:xfrm>
            <a:off x="648608" y="206533"/>
            <a:ext cx="298863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defTabSz="685800"/>
            <a:r>
              <a:rPr lang="zh-CN" altLang="en-US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系统功能</a:t>
            </a:r>
            <a:r>
              <a:rPr lang="en-US" altLang="zh-CN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销售管理</a:t>
            </a:r>
            <a:endParaRPr lang="zh-CN" altLang="en-US" sz="20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193725" y="980728"/>
            <a:ext cx="3888432" cy="5544616"/>
          </a:xfrm>
          <a:prstGeom prst="rect">
            <a:avLst/>
          </a:prstGeom>
          <a:noFill/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113592" y="784655"/>
            <a:ext cx="2665247" cy="5688632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397" y="824136"/>
            <a:ext cx="9410358" cy="444749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24050" y="863262"/>
            <a:ext cx="1764672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EFEF8"/>
                </a:solidFill>
              </a:rPr>
              <a:t>客户管理</a:t>
            </a:r>
            <a:endParaRPr lang="zh-CN" altLang="en-US" sz="2000" b="1" dirty="0">
              <a:solidFill>
                <a:srgbClr val="FEFEF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633" y="1560005"/>
            <a:ext cx="2319866" cy="336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权限管理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客户欠款额度管理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客户联系人列表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客户料号对照表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合同工商资料管理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销售订单历史记录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跟进服务记录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客户销售单价管理</a:t>
            </a:r>
            <a:endParaRPr lang="zh-CN" altLang="en-US" dirty="0">
              <a:solidFill>
                <a:srgbClr val="FEFE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54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4"/>
          <p:cNvSpPr txBox="1"/>
          <p:nvPr/>
        </p:nvSpPr>
        <p:spPr>
          <a:xfrm>
            <a:off x="648608" y="206533"/>
            <a:ext cx="298863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defTabSz="685800"/>
            <a:r>
              <a:rPr lang="zh-CN" altLang="en-US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系统功能</a:t>
            </a:r>
            <a:r>
              <a:rPr lang="en-US" altLang="zh-CN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销售管理</a:t>
            </a:r>
            <a:endParaRPr lang="zh-CN" altLang="en-US" sz="20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193725" y="980728"/>
            <a:ext cx="3888432" cy="5544616"/>
          </a:xfrm>
          <a:prstGeom prst="rect">
            <a:avLst/>
          </a:prstGeom>
          <a:noFill/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113592" y="784655"/>
            <a:ext cx="2665247" cy="5688632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3269" y="920848"/>
            <a:ext cx="1764672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EFEF8"/>
                </a:solidFill>
              </a:rPr>
              <a:t>订单管理</a:t>
            </a:r>
            <a:endParaRPr lang="zh-CN" altLang="en-US" sz="2000" b="1" dirty="0">
              <a:solidFill>
                <a:srgbClr val="FEFEF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633" y="1560005"/>
            <a:ext cx="1858201" cy="3000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订单批号管理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快速制单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多级审批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扫码下单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销售发货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销售退货</a:t>
            </a:r>
            <a:endParaRPr lang="en-US" altLang="zh-CN" dirty="0" smtClean="0">
              <a:solidFill>
                <a:srgbClr val="FEFEF8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987" y="792046"/>
            <a:ext cx="9243917" cy="515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454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4"/>
          <p:cNvSpPr txBox="1"/>
          <p:nvPr/>
        </p:nvSpPr>
        <p:spPr>
          <a:xfrm>
            <a:off x="648608" y="206533"/>
            <a:ext cx="298863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defTabSz="685800"/>
            <a:r>
              <a:rPr lang="zh-CN" altLang="en-US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系统功能</a:t>
            </a:r>
            <a:r>
              <a:rPr lang="en-US" altLang="zh-CN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0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采购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管理</a:t>
            </a:r>
            <a:endParaRPr lang="zh-CN" altLang="en-US" sz="20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113592" y="784655"/>
            <a:ext cx="2665247" cy="5688632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4050" y="863262"/>
            <a:ext cx="1764672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EFEF8"/>
                </a:solidFill>
              </a:rPr>
              <a:t>供应商管理</a:t>
            </a:r>
            <a:endParaRPr lang="zh-CN" altLang="en-US" sz="2000" b="1" dirty="0">
              <a:solidFill>
                <a:srgbClr val="FEFEF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633" y="1560005"/>
            <a:ext cx="2319866" cy="3000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供应商档案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供应商联系人列表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供应商主供料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供应商工商资料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采购订单历史记录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采购跟进记录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采购单价控制</a:t>
            </a:r>
            <a:endParaRPr lang="en-US" altLang="zh-CN" dirty="0" smtClean="0">
              <a:solidFill>
                <a:srgbClr val="FEFEF8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4789" y="800116"/>
            <a:ext cx="9132612" cy="435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506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4"/>
          <p:cNvSpPr txBox="1"/>
          <p:nvPr/>
        </p:nvSpPr>
        <p:spPr>
          <a:xfrm>
            <a:off x="648608" y="206533"/>
            <a:ext cx="298863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defTabSz="685800"/>
            <a:r>
              <a:rPr lang="zh-CN" altLang="en-US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系统功能</a:t>
            </a:r>
            <a:r>
              <a:rPr lang="en-US" altLang="zh-CN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0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采购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管理</a:t>
            </a:r>
            <a:endParaRPr lang="zh-CN" altLang="en-US" sz="20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113592" y="784655"/>
            <a:ext cx="2665247" cy="5688632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4050" y="899527"/>
            <a:ext cx="1764672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EFEF8"/>
                </a:solidFill>
              </a:rPr>
              <a:t>采购管理</a:t>
            </a:r>
            <a:endParaRPr lang="zh-CN" altLang="en-US" sz="2000" b="1" dirty="0">
              <a:solidFill>
                <a:srgbClr val="FEFEF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633" y="1560005"/>
            <a:ext cx="13965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请购单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采购订单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采购到货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采购退货</a:t>
            </a:r>
            <a:endParaRPr lang="en-US" altLang="zh-CN" dirty="0" smtClean="0">
              <a:solidFill>
                <a:srgbClr val="FEFEF8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944" y="784655"/>
            <a:ext cx="9252738" cy="502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60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4"/>
          <p:cNvSpPr txBox="1"/>
          <p:nvPr/>
        </p:nvSpPr>
        <p:spPr>
          <a:xfrm>
            <a:off x="648608" y="206533"/>
            <a:ext cx="298863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defTabSz="685800"/>
            <a:r>
              <a:rPr lang="zh-CN" altLang="en-US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系统功能</a:t>
            </a:r>
            <a:r>
              <a:rPr lang="en-US" altLang="zh-CN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0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仓库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管理</a:t>
            </a:r>
            <a:endParaRPr lang="zh-CN" altLang="en-US" sz="20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113592" y="784655"/>
            <a:ext cx="2665247" cy="5688632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4050" y="899527"/>
            <a:ext cx="1764672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EFEF8"/>
                </a:solidFill>
              </a:rPr>
              <a:t>仓库管理</a:t>
            </a:r>
            <a:endParaRPr lang="zh-CN" altLang="en-US" sz="2000" b="1" dirty="0">
              <a:solidFill>
                <a:srgbClr val="FEFEF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633" y="1560005"/>
            <a:ext cx="162736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仓库设置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库存报表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出</a:t>
            </a:r>
            <a:r>
              <a:rPr lang="en-US" altLang="zh-CN" dirty="0" smtClean="0">
                <a:solidFill>
                  <a:srgbClr val="FEFEF8"/>
                </a:solidFill>
              </a:rPr>
              <a:t>/</a:t>
            </a:r>
            <a:r>
              <a:rPr lang="zh-CN" altLang="en-US" dirty="0" smtClean="0">
                <a:solidFill>
                  <a:srgbClr val="FEFEF8"/>
                </a:solidFill>
              </a:rPr>
              <a:t>入库单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盘点单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调拨单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拆装单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库存预警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FEFEF8"/>
                </a:solidFill>
              </a:rPr>
              <a:t>库存流水表</a:t>
            </a:r>
            <a:endParaRPr lang="en-US" altLang="zh-CN" dirty="0" smtClean="0">
              <a:solidFill>
                <a:srgbClr val="FEFEF8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880" y="804488"/>
            <a:ext cx="9225733" cy="464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0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4"/>
          <p:cNvSpPr txBox="1"/>
          <p:nvPr/>
        </p:nvSpPr>
        <p:spPr>
          <a:xfrm>
            <a:off x="648608" y="206533"/>
            <a:ext cx="298863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defTabSz="685800"/>
            <a:r>
              <a:rPr lang="zh-CN" altLang="en-US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系统功能</a:t>
            </a:r>
            <a:r>
              <a:rPr lang="en-US" altLang="zh-CN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0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财务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管理</a:t>
            </a:r>
            <a:endParaRPr lang="zh-CN" altLang="en-US" sz="20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113592" y="784655"/>
            <a:ext cx="2665247" cy="5688632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4050" y="899527"/>
            <a:ext cx="1764672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EFEF8"/>
                </a:solidFill>
              </a:rPr>
              <a:t>财务管理</a:t>
            </a:r>
            <a:endParaRPr lang="zh-CN" altLang="en-US" sz="2000" b="1" dirty="0">
              <a:solidFill>
                <a:srgbClr val="FEFEF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4049" y="1560005"/>
            <a:ext cx="1985899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销售</a:t>
            </a:r>
            <a:r>
              <a:rPr lang="en-US" altLang="zh-CN" dirty="0">
                <a:solidFill>
                  <a:srgbClr val="FEFEF8"/>
                </a:solidFill>
              </a:rPr>
              <a:t>/</a:t>
            </a:r>
            <a:r>
              <a:rPr lang="zh-CN" altLang="en-US" dirty="0">
                <a:solidFill>
                  <a:srgbClr val="FEFEF8"/>
                </a:solidFill>
              </a:rPr>
              <a:t>采购</a:t>
            </a:r>
            <a:r>
              <a:rPr lang="zh-CN" altLang="en-US" dirty="0" smtClean="0">
                <a:solidFill>
                  <a:srgbClr val="FEFEF8"/>
                </a:solidFill>
              </a:rPr>
              <a:t>结算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收</a:t>
            </a:r>
            <a:r>
              <a:rPr lang="en-US" altLang="zh-CN" dirty="0" smtClean="0">
                <a:solidFill>
                  <a:srgbClr val="FEFEF8"/>
                </a:solidFill>
              </a:rPr>
              <a:t>/</a:t>
            </a:r>
            <a:r>
              <a:rPr lang="zh-CN" altLang="en-US" dirty="0" smtClean="0">
                <a:solidFill>
                  <a:srgbClr val="FEFEF8"/>
                </a:solidFill>
              </a:rPr>
              <a:t>付款单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销售</a:t>
            </a:r>
            <a:r>
              <a:rPr lang="en-US" altLang="zh-CN" dirty="0" smtClean="0">
                <a:solidFill>
                  <a:srgbClr val="FEFEF8"/>
                </a:solidFill>
              </a:rPr>
              <a:t>/</a:t>
            </a:r>
            <a:r>
              <a:rPr lang="zh-CN" altLang="en-US" dirty="0" smtClean="0">
                <a:solidFill>
                  <a:srgbClr val="FEFEF8"/>
                </a:solidFill>
              </a:rPr>
              <a:t>采购对账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凭证录入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资产负债表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现金流量表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损益表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采购分析表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销售分析表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收款分析表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付款分析表</a:t>
            </a:r>
            <a:endParaRPr lang="en-US" altLang="zh-CN" dirty="0" smtClean="0">
              <a:solidFill>
                <a:srgbClr val="FEFEF8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37" y="784654"/>
            <a:ext cx="9227140" cy="458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69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4"/>
          <p:cNvSpPr txBox="1"/>
          <p:nvPr/>
        </p:nvSpPr>
        <p:spPr>
          <a:xfrm>
            <a:off x="648608" y="206533"/>
            <a:ext cx="298863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defTabSz="685800"/>
            <a:r>
              <a:rPr lang="zh-CN" altLang="en-US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系统功能</a:t>
            </a:r>
            <a:r>
              <a:rPr lang="en-US" altLang="zh-CN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0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打印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管理</a:t>
            </a:r>
            <a:endParaRPr lang="zh-CN" altLang="en-US" sz="20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113592" y="784655"/>
            <a:ext cx="2665247" cy="5688632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4050" y="899527"/>
            <a:ext cx="1764672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EFEF8"/>
                </a:solidFill>
              </a:rPr>
              <a:t>财务管理</a:t>
            </a:r>
            <a:endParaRPr lang="zh-CN" altLang="en-US" sz="2000" b="1" dirty="0">
              <a:solidFill>
                <a:srgbClr val="FEFEF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4049" y="1560005"/>
            <a:ext cx="24179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多种打印模板设置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网页打印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客户端打印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打印导入</a:t>
            </a:r>
            <a:endParaRPr lang="en-US" altLang="zh-CN" dirty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打印邮件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>
              <a:lnSpc>
                <a:spcPct val="150000"/>
              </a:lnSpc>
            </a:pPr>
            <a:endParaRPr lang="en-US" altLang="zh-CN" dirty="0" smtClean="0">
              <a:solidFill>
                <a:srgbClr val="FEFEF8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927" y="706670"/>
            <a:ext cx="4720887" cy="32978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554" y="3990025"/>
            <a:ext cx="4710665" cy="28778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3336" y="2352579"/>
            <a:ext cx="4509045" cy="315178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048" y="2985849"/>
            <a:ext cx="4320430" cy="30376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7398" y="742256"/>
            <a:ext cx="4149204" cy="266647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2159" y="3298731"/>
            <a:ext cx="4143103" cy="278850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0875" y="1926360"/>
            <a:ext cx="3908664" cy="25914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6918" y="2675551"/>
            <a:ext cx="3722621" cy="262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25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4"/>
          <p:cNvSpPr txBox="1"/>
          <p:nvPr/>
        </p:nvSpPr>
        <p:spPr>
          <a:xfrm>
            <a:off x="648608" y="206533"/>
            <a:ext cx="298863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defTabSz="685800"/>
            <a:r>
              <a:rPr lang="zh-CN" altLang="en-US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系统功能</a:t>
            </a:r>
            <a:r>
              <a:rPr lang="en-US" altLang="zh-CN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0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系统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管理</a:t>
            </a:r>
            <a:endParaRPr lang="zh-CN" altLang="en-US" sz="20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113592" y="784655"/>
            <a:ext cx="2665247" cy="5688632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4050" y="899527"/>
            <a:ext cx="1764672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EFEF8"/>
                </a:solidFill>
              </a:rPr>
              <a:t>系统设置</a:t>
            </a:r>
            <a:endParaRPr lang="zh-CN" altLang="en-US" sz="2000" b="1" dirty="0">
              <a:solidFill>
                <a:srgbClr val="FEFEF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4049" y="1560005"/>
            <a:ext cx="24179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权限设置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数据备份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操作日志</a:t>
            </a:r>
            <a:endParaRPr lang="en-US" altLang="zh-CN" dirty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编码规则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界面设置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数据代码设置</a:t>
            </a:r>
            <a:endParaRPr lang="en-US" altLang="zh-CN" dirty="0" smtClean="0">
              <a:solidFill>
                <a:srgbClr val="FEFEF8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96" y="768570"/>
            <a:ext cx="9199574" cy="424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94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 bwMode="auto">
          <a:xfrm>
            <a:off x="4171203" y="272542"/>
            <a:ext cx="3431527" cy="6228000"/>
          </a:xfrm>
          <a:prstGeom prst="roundRect">
            <a:avLst>
              <a:gd name="adj" fmla="val 13376"/>
            </a:avLst>
          </a:prstGeom>
          <a:solidFill>
            <a:srgbClr val="393F42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49" name="TextBox 4"/>
          <p:cNvSpPr txBox="1"/>
          <p:nvPr/>
        </p:nvSpPr>
        <p:spPr>
          <a:xfrm>
            <a:off x="648608" y="206533"/>
            <a:ext cx="324511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defTabSz="685800"/>
            <a:r>
              <a:rPr lang="zh-CN" altLang="en-US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系统功能</a:t>
            </a:r>
            <a:r>
              <a:rPr lang="en-US" altLang="zh-CN" sz="28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微信小程序</a:t>
            </a:r>
            <a:endParaRPr lang="zh-CN" altLang="en-US" sz="20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113592" y="784655"/>
            <a:ext cx="2665247" cy="5688632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4050" y="899527"/>
            <a:ext cx="1764672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EFEF8"/>
                </a:solidFill>
              </a:rPr>
              <a:t>微信小程序</a:t>
            </a:r>
            <a:endParaRPr lang="zh-CN" altLang="en-US" sz="2000" b="1" dirty="0">
              <a:solidFill>
                <a:srgbClr val="FEFEF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4049" y="1560005"/>
            <a:ext cx="24179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微信登录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手机审单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数据查询</a:t>
            </a:r>
            <a:endParaRPr lang="en-US" altLang="zh-CN" dirty="0" smtClean="0">
              <a:solidFill>
                <a:srgbClr val="FEFEF8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FEFEF8"/>
                </a:solidFill>
              </a:rPr>
              <a:t>手机下单</a:t>
            </a:r>
            <a:endParaRPr lang="en-US" altLang="zh-CN" dirty="0" smtClean="0">
              <a:solidFill>
                <a:srgbClr val="FEFEF8"/>
              </a:solidFill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4199102" y="314130"/>
            <a:ext cx="3364241" cy="6159157"/>
          </a:xfrm>
          <a:prstGeom prst="roundRect">
            <a:avLst>
              <a:gd name="adj" fmla="val 13376"/>
            </a:avLst>
          </a:prstGeom>
          <a:solidFill>
            <a:srgbClr val="E7E9E1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3" name="圆角矩形 12"/>
          <p:cNvSpPr/>
          <p:nvPr/>
        </p:nvSpPr>
        <p:spPr bwMode="auto">
          <a:xfrm>
            <a:off x="4263200" y="368511"/>
            <a:ext cx="3229671" cy="6040800"/>
          </a:xfrm>
          <a:prstGeom prst="roundRect">
            <a:avLst>
              <a:gd name="adj" fmla="val 13376"/>
            </a:avLst>
          </a:prstGeom>
          <a:solidFill>
            <a:srgbClr val="FEFEF8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2" name="流程图: 联系 11"/>
          <p:cNvSpPr/>
          <p:nvPr/>
        </p:nvSpPr>
        <p:spPr bwMode="auto">
          <a:xfrm>
            <a:off x="5923921" y="575354"/>
            <a:ext cx="144016" cy="144016"/>
          </a:xfrm>
          <a:prstGeom prst="flowChartConnector">
            <a:avLst/>
          </a:prstGeom>
          <a:solidFill>
            <a:schemeClr val="accent2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6" name="流程图: 联系 15"/>
          <p:cNvSpPr/>
          <p:nvPr/>
        </p:nvSpPr>
        <p:spPr bwMode="auto">
          <a:xfrm>
            <a:off x="5625406" y="816266"/>
            <a:ext cx="61200" cy="61592"/>
          </a:xfrm>
          <a:prstGeom prst="flowChartConnector">
            <a:avLst/>
          </a:prstGeom>
          <a:solidFill>
            <a:schemeClr val="accent2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5" name="圆角矩形 14"/>
          <p:cNvSpPr/>
          <p:nvPr/>
        </p:nvSpPr>
        <p:spPr bwMode="auto">
          <a:xfrm flipV="1">
            <a:off x="5776104" y="807007"/>
            <a:ext cx="450765" cy="72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18" name="流程图: 联系 17"/>
          <p:cNvSpPr/>
          <p:nvPr/>
        </p:nvSpPr>
        <p:spPr bwMode="auto">
          <a:xfrm>
            <a:off x="5661609" y="5899001"/>
            <a:ext cx="504000" cy="504000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2250">
                <a:srgbClr val="D2D3D4"/>
              </a:gs>
              <a:gs pos="1500">
                <a:srgbClr val="C4C4C5"/>
              </a:gs>
              <a:gs pos="9000">
                <a:srgbClr val="E0E1E3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0" name="圆角矩形 19"/>
          <p:cNvSpPr/>
          <p:nvPr/>
        </p:nvSpPr>
        <p:spPr bwMode="auto">
          <a:xfrm>
            <a:off x="5807946" y="6028638"/>
            <a:ext cx="216000" cy="216000"/>
          </a:xfrm>
          <a:prstGeom prst="roundRect">
            <a:avLst>
              <a:gd name="adj" fmla="val 28573"/>
            </a:avLst>
          </a:prstGeom>
          <a:solidFill>
            <a:srgbClr val="FEFEF8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1" name="圆角矩形 20"/>
          <p:cNvSpPr/>
          <p:nvPr/>
        </p:nvSpPr>
        <p:spPr bwMode="auto">
          <a:xfrm>
            <a:off x="4156992" y="1465181"/>
            <a:ext cx="36000" cy="180000"/>
          </a:xfrm>
          <a:prstGeom prst="roundRect">
            <a:avLst>
              <a:gd name="adj" fmla="val 34304"/>
            </a:avLst>
          </a:prstGeom>
          <a:solidFill>
            <a:srgbClr val="C3C6CF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4156992" y="1519181"/>
            <a:ext cx="36000" cy="180000"/>
          </a:xfrm>
          <a:prstGeom prst="roundRect">
            <a:avLst>
              <a:gd name="adj" fmla="val 40918"/>
            </a:avLst>
          </a:prstGeom>
          <a:solidFill>
            <a:srgbClr val="FEFEF8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4" name="圆角矩形 23"/>
          <p:cNvSpPr/>
          <p:nvPr/>
        </p:nvSpPr>
        <p:spPr bwMode="auto">
          <a:xfrm>
            <a:off x="4156992" y="1909681"/>
            <a:ext cx="36000" cy="180000"/>
          </a:xfrm>
          <a:prstGeom prst="roundRect">
            <a:avLst>
              <a:gd name="adj" fmla="val 34304"/>
            </a:avLst>
          </a:prstGeom>
          <a:solidFill>
            <a:srgbClr val="C3C6CF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5" name="圆角矩形 24"/>
          <p:cNvSpPr/>
          <p:nvPr/>
        </p:nvSpPr>
        <p:spPr bwMode="auto">
          <a:xfrm>
            <a:off x="4156992" y="1963681"/>
            <a:ext cx="36000" cy="180000"/>
          </a:xfrm>
          <a:prstGeom prst="roundRect">
            <a:avLst>
              <a:gd name="adj" fmla="val 40918"/>
            </a:avLst>
          </a:prstGeom>
          <a:solidFill>
            <a:srgbClr val="FEFEF8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6" name="圆角矩形 25"/>
          <p:cNvSpPr/>
          <p:nvPr/>
        </p:nvSpPr>
        <p:spPr bwMode="auto">
          <a:xfrm>
            <a:off x="4156992" y="2265281"/>
            <a:ext cx="36000" cy="180000"/>
          </a:xfrm>
          <a:prstGeom prst="roundRect">
            <a:avLst>
              <a:gd name="adj" fmla="val 34304"/>
            </a:avLst>
          </a:prstGeom>
          <a:solidFill>
            <a:srgbClr val="C3C6CF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7" name="圆角矩形 26"/>
          <p:cNvSpPr/>
          <p:nvPr/>
        </p:nvSpPr>
        <p:spPr bwMode="auto">
          <a:xfrm>
            <a:off x="4156992" y="2319281"/>
            <a:ext cx="36000" cy="180000"/>
          </a:xfrm>
          <a:prstGeom prst="roundRect">
            <a:avLst>
              <a:gd name="adj" fmla="val 40918"/>
            </a:avLst>
          </a:prstGeom>
          <a:solidFill>
            <a:srgbClr val="FEFEF8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6848020" y="293579"/>
            <a:ext cx="180000" cy="36000"/>
          </a:xfrm>
          <a:prstGeom prst="roundRect">
            <a:avLst>
              <a:gd name="adj" fmla="val 34304"/>
            </a:avLst>
          </a:prstGeom>
          <a:solidFill>
            <a:srgbClr val="C3C6CF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6921549" y="293748"/>
            <a:ext cx="180000" cy="36000"/>
          </a:xfrm>
          <a:prstGeom prst="roundRect">
            <a:avLst>
              <a:gd name="adj" fmla="val 40918"/>
            </a:avLst>
          </a:prstGeom>
          <a:solidFill>
            <a:srgbClr val="FEFEF8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4305673" y="942628"/>
            <a:ext cx="3134737" cy="4903806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ea typeface="宋体" panose="02010600030101010101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248" y="4157004"/>
            <a:ext cx="3063600" cy="165839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248" y="972153"/>
            <a:ext cx="3064062" cy="368704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4395" y="456601"/>
            <a:ext cx="2476190" cy="486666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7960" y="847244"/>
            <a:ext cx="2466667" cy="4790476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6879" y="1168596"/>
            <a:ext cx="2476190" cy="4819048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1293" y="1490212"/>
            <a:ext cx="2514286" cy="4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957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11"/>
          <p:cNvSpPr>
            <a:spLocks/>
          </p:cNvSpPr>
          <p:nvPr/>
        </p:nvSpPr>
        <p:spPr bwMode="auto">
          <a:xfrm>
            <a:off x="4794250" y="86518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39" name="Freeform 10"/>
          <p:cNvSpPr>
            <a:spLocks/>
          </p:cNvSpPr>
          <p:nvPr/>
        </p:nvSpPr>
        <p:spPr bwMode="auto">
          <a:xfrm>
            <a:off x="4630738" y="954088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Rectangle 12"/>
          <p:cNvSpPr>
            <a:spLocks noChangeArrowheads="1"/>
          </p:cNvSpPr>
          <p:nvPr/>
        </p:nvSpPr>
        <p:spPr bwMode="auto">
          <a:xfrm>
            <a:off x="4879975" y="865188"/>
            <a:ext cx="720725" cy="738187"/>
          </a:xfrm>
          <a:prstGeom prst="rect">
            <a:avLst/>
          </a:prstGeom>
          <a:solidFill>
            <a:srgbClr val="B2E7FF"/>
          </a:solidFill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41" name="Freeform 11"/>
          <p:cNvSpPr>
            <a:spLocks/>
          </p:cNvSpPr>
          <p:nvPr/>
        </p:nvSpPr>
        <p:spPr bwMode="auto">
          <a:xfrm>
            <a:off x="4794250" y="1885950"/>
            <a:ext cx="892175" cy="112713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2" name="Freeform 10"/>
          <p:cNvSpPr>
            <a:spLocks/>
          </p:cNvSpPr>
          <p:nvPr/>
        </p:nvSpPr>
        <p:spPr bwMode="auto">
          <a:xfrm>
            <a:off x="4630738" y="197485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3" name="Rectangle 12"/>
          <p:cNvSpPr>
            <a:spLocks noChangeArrowheads="1"/>
          </p:cNvSpPr>
          <p:nvPr/>
        </p:nvSpPr>
        <p:spPr bwMode="auto">
          <a:xfrm>
            <a:off x="4879975" y="1885950"/>
            <a:ext cx="720725" cy="738188"/>
          </a:xfrm>
          <a:prstGeom prst="rect">
            <a:avLst/>
          </a:prstGeom>
          <a:solidFill>
            <a:srgbClr val="B2E7FF"/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44" name="Freeform 11"/>
          <p:cNvSpPr>
            <a:spLocks/>
          </p:cNvSpPr>
          <p:nvPr/>
        </p:nvSpPr>
        <p:spPr bwMode="auto">
          <a:xfrm>
            <a:off x="4794250" y="288448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5" name="Freeform 10"/>
          <p:cNvSpPr>
            <a:spLocks/>
          </p:cNvSpPr>
          <p:nvPr/>
        </p:nvSpPr>
        <p:spPr bwMode="auto">
          <a:xfrm>
            <a:off x="4630738" y="297180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6" name="Rectangle 12"/>
          <p:cNvSpPr>
            <a:spLocks noChangeArrowheads="1"/>
          </p:cNvSpPr>
          <p:nvPr/>
        </p:nvSpPr>
        <p:spPr bwMode="auto">
          <a:xfrm>
            <a:off x="4879975" y="2884488"/>
            <a:ext cx="720725" cy="738187"/>
          </a:xfrm>
          <a:prstGeom prst="rect">
            <a:avLst/>
          </a:prstGeom>
          <a:solidFill>
            <a:srgbClr val="B2E7FF"/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4794250" y="389413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8" name="Freeform 10"/>
          <p:cNvSpPr>
            <a:spLocks/>
          </p:cNvSpPr>
          <p:nvPr/>
        </p:nvSpPr>
        <p:spPr bwMode="auto">
          <a:xfrm>
            <a:off x="4630738" y="398145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9" name="Rectangle 12"/>
          <p:cNvSpPr>
            <a:spLocks noChangeArrowheads="1"/>
          </p:cNvSpPr>
          <p:nvPr/>
        </p:nvSpPr>
        <p:spPr bwMode="auto">
          <a:xfrm>
            <a:off x="4879975" y="3894138"/>
            <a:ext cx="720725" cy="738187"/>
          </a:xfrm>
          <a:prstGeom prst="rect">
            <a:avLst/>
          </a:prstGeom>
          <a:solidFill>
            <a:srgbClr val="0095AB"/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50" name="Freeform 11"/>
          <p:cNvSpPr>
            <a:spLocks/>
          </p:cNvSpPr>
          <p:nvPr/>
        </p:nvSpPr>
        <p:spPr bwMode="auto">
          <a:xfrm>
            <a:off x="4794250" y="4938713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1" name="Freeform 10"/>
          <p:cNvSpPr>
            <a:spLocks/>
          </p:cNvSpPr>
          <p:nvPr/>
        </p:nvSpPr>
        <p:spPr bwMode="auto">
          <a:xfrm>
            <a:off x="4630738" y="5026025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2" name="Rectangle 12"/>
          <p:cNvSpPr>
            <a:spLocks noChangeArrowheads="1"/>
          </p:cNvSpPr>
          <p:nvPr/>
        </p:nvSpPr>
        <p:spPr bwMode="auto">
          <a:xfrm>
            <a:off x="4879975" y="4938713"/>
            <a:ext cx="720725" cy="7381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53" name="TextBox 105"/>
          <p:cNvSpPr txBox="1">
            <a:spLocks noChangeArrowheads="1"/>
          </p:cNvSpPr>
          <p:nvPr/>
        </p:nvSpPr>
        <p:spPr bwMode="auto">
          <a:xfrm>
            <a:off x="5810250" y="1016000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企业现状</a:t>
            </a:r>
          </a:p>
        </p:txBody>
      </p:sp>
      <p:sp>
        <p:nvSpPr>
          <p:cNvPr id="14354" name="TextBox 106"/>
          <p:cNvSpPr txBox="1">
            <a:spLocks noChangeArrowheads="1"/>
          </p:cNvSpPr>
          <p:nvPr/>
        </p:nvSpPr>
        <p:spPr bwMode="auto">
          <a:xfrm>
            <a:off x="4987925" y="90805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5" name="TextBox 108"/>
          <p:cNvSpPr txBox="1">
            <a:spLocks noChangeArrowheads="1"/>
          </p:cNvSpPr>
          <p:nvPr/>
        </p:nvSpPr>
        <p:spPr bwMode="auto">
          <a:xfrm>
            <a:off x="5810250" y="2066925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rgbClr val="F2F2F2"/>
                </a:solidFill>
                <a:latin typeface="微软雅黑" panose="020B0503020204020204" pitchFamily="34" charset="-122"/>
                <a:cs typeface="+mn-cs"/>
              </a:rPr>
              <a:t>解决方案</a:t>
            </a:r>
            <a:endParaRPr lang="zh-CN" altLang="en-US" sz="3000" b="1" dirty="0">
              <a:solidFill>
                <a:srgbClr val="F2F2F2"/>
              </a:solidFill>
              <a:latin typeface="微软雅黑" panose="020B0503020204020204" pitchFamily="34" charset="-122"/>
              <a:cs typeface="+mn-cs"/>
            </a:endParaRPr>
          </a:p>
        </p:txBody>
      </p:sp>
      <p:sp>
        <p:nvSpPr>
          <p:cNvPr id="14356" name="TextBox 109"/>
          <p:cNvSpPr txBox="1">
            <a:spLocks noChangeArrowheads="1"/>
          </p:cNvSpPr>
          <p:nvPr/>
        </p:nvSpPr>
        <p:spPr bwMode="auto">
          <a:xfrm>
            <a:off x="4987925" y="1906588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7" name="TextBox 115"/>
          <p:cNvSpPr txBox="1">
            <a:spLocks noChangeArrowheads="1"/>
          </p:cNvSpPr>
          <p:nvPr/>
        </p:nvSpPr>
        <p:spPr bwMode="auto">
          <a:xfrm>
            <a:off x="5810250" y="3011488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系统功能</a:t>
            </a:r>
          </a:p>
        </p:txBody>
      </p:sp>
      <p:sp>
        <p:nvSpPr>
          <p:cNvPr id="14358" name="TextBox 116"/>
          <p:cNvSpPr txBox="1">
            <a:spLocks noChangeArrowheads="1"/>
          </p:cNvSpPr>
          <p:nvPr/>
        </p:nvSpPr>
        <p:spPr bwMode="auto">
          <a:xfrm>
            <a:off x="4987925" y="2903538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9" name="TextBox 117"/>
          <p:cNvSpPr txBox="1">
            <a:spLocks noChangeArrowheads="1"/>
          </p:cNvSpPr>
          <p:nvPr/>
        </p:nvSpPr>
        <p:spPr bwMode="auto">
          <a:xfrm>
            <a:off x="5810250" y="4032250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latin typeface="微软雅黑" panose="020B0503020204020204" pitchFamily="34" charset="-122"/>
                <a:cs typeface="+mn-cs"/>
              </a:rPr>
              <a:t>系统优势</a:t>
            </a:r>
          </a:p>
        </p:txBody>
      </p:sp>
      <p:sp>
        <p:nvSpPr>
          <p:cNvPr id="14360" name="TextBox 118"/>
          <p:cNvSpPr txBox="1">
            <a:spLocks noChangeArrowheads="1"/>
          </p:cNvSpPr>
          <p:nvPr/>
        </p:nvSpPr>
        <p:spPr bwMode="auto">
          <a:xfrm>
            <a:off x="4987925" y="392430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61" name="TextBox 119"/>
          <p:cNvSpPr txBox="1">
            <a:spLocks noChangeArrowheads="1"/>
          </p:cNvSpPr>
          <p:nvPr/>
        </p:nvSpPr>
        <p:spPr bwMode="auto">
          <a:xfrm>
            <a:off x="5810250" y="5106988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实施服务</a:t>
            </a:r>
          </a:p>
        </p:txBody>
      </p:sp>
      <p:sp>
        <p:nvSpPr>
          <p:cNvPr id="14362" name="TextBox 120"/>
          <p:cNvSpPr txBox="1">
            <a:spLocks noChangeArrowheads="1"/>
          </p:cNvSpPr>
          <p:nvPr/>
        </p:nvSpPr>
        <p:spPr bwMode="auto">
          <a:xfrm>
            <a:off x="4987925" y="494665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63" name="Freeform 5"/>
          <p:cNvSpPr>
            <a:spLocks/>
          </p:cNvSpPr>
          <p:nvPr/>
        </p:nvSpPr>
        <p:spPr bwMode="auto">
          <a:xfrm>
            <a:off x="0" y="0"/>
            <a:ext cx="4262438" cy="6872288"/>
          </a:xfrm>
          <a:custGeom>
            <a:avLst/>
            <a:gdLst>
              <a:gd name="T0" fmla="*/ 0 w 5566"/>
              <a:gd name="T1" fmla="*/ 0 h 9000"/>
              <a:gd name="T2" fmla="*/ 2147483646 w 5566"/>
              <a:gd name="T3" fmla="*/ 0 h 9000"/>
              <a:gd name="T4" fmla="*/ 2147483646 w 5566"/>
              <a:gd name="T5" fmla="*/ 2147483646 h 9000"/>
              <a:gd name="T6" fmla="*/ 0 w 5566"/>
              <a:gd name="T7" fmla="*/ 2147483646 h 9000"/>
              <a:gd name="T8" fmla="*/ 0 w 5566"/>
              <a:gd name="T9" fmla="*/ 0 h 9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566" h="9000">
                <a:moveTo>
                  <a:pt x="0" y="0"/>
                </a:moveTo>
                <a:lnTo>
                  <a:pt x="4324" y="0"/>
                </a:lnTo>
                <a:lnTo>
                  <a:pt x="5566" y="9000"/>
                </a:lnTo>
                <a:lnTo>
                  <a:pt x="0" y="9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4" name="Freeform 6"/>
          <p:cNvSpPr>
            <a:spLocks/>
          </p:cNvSpPr>
          <p:nvPr/>
        </p:nvSpPr>
        <p:spPr bwMode="auto">
          <a:xfrm>
            <a:off x="3394075" y="0"/>
            <a:ext cx="1116013" cy="6872288"/>
          </a:xfrm>
          <a:custGeom>
            <a:avLst/>
            <a:gdLst>
              <a:gd name="T0" fmla="*/ 0 w 1457"/>
              <a:gd name="T1" fmla="*/ 0 h 9000"/>
              <a:gd name="T2" fmla="*/ 2147483646 w 1457"/>
              <a:gd name="T3" fmla="*/ 0 h 9000"/>
              <a:gd name="T4" fmla="*/ 2147483646 w 1457"/>
              <a:gd name="T5" fmla="*/ 2147483646 h 9000"/>
              <a:gd name="T6" fmla="*/ 2147483646 w 1457"/>
              <a:gd name="T7" fmla="*/ 2147483646 h 9000"/>
              <a:gd name="T8" fmla="*/ 0 w 1457"/>
              <a:gd name="T9" fmla="*/ 0 h 9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57" h="9000">
                <a:moveTo>
                  <a:pt x="0" y="0"/>
                </a:moveTo>
                <a:lnTo>
                  <a:pt x="224" y="0"/>
                </a:lnTo>
                <a:lnTo>
                  <a:pt x="1457" y="9000"/>
                </a:lnTo>
                <a:lnTo>
                  <a:pt x="1233" y="9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5" name="矩形 12"/>
          <p:cNvSpPr>
            <a:spLocks noChangeArrowheads="1"/>
          </p:cNvSpPr>
          <p:nvPr/>
        </p:nvSpPr>
        <p:spPr bwMode="auto">
          <a:xfrm>
            <a:off x="2641600" y="5938838"/>
            <a:ext cx="1733550" cy="782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66" name="TextBox 98"/>
          <p:cNvSpPr txBox="1">
            <a:spLocks noChangeArrowheads="1"/>
          </p:cNvSpPr>
          <p:nvPr/>
        </p:nvSpPr>
        <p:spPr bwMode="auto">
          <a:xfrm>
            <a:off x="2801938" y="5978525"/>
            <a:ext cx="903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</a:rPr>
              <a:t>目录</a:t>
            </a:r>
          </a:p>
        </p:txBody>
      </p:sp>
      <p:sp>
        <p:nvSpPr>
          <p:cNvPr id="14367" name="TextBox 104"/>
          <p:cNvSpPr txBox="1">
            <a:spLocks noChangeArrowheads="1"/>
          </p:cNvSpPr>
          <p:nvPr/>
        </p:nvSpPr>
        <p:spPr bwMode="auto">
          <a:xfrm>
            <a:off x="2855913" y="6361113"/>
            <a:ext cx="1181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FFFF"/>
                </a:solidFill>
                <a:latin typeface="微软雅黑" panose="020B0503020204020204" pitchFamily="34" charset="-122"/>
              </a:rPr>
              <a:t>Contents</a:t>
            </a:r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9563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235"/>
    </mc:Choice>
    <mc:Fallback>
      <p:transition advTm="10235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系统优势</a:t>
            </a:r>
            <a:endParaRPr lang="zh-CN" altLang="en-US" sz="2800" dirty="0">
              <a:solidFill>
                <a:srgbClr val="333333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27" name="组合 8"/>
          <p:cNvGrpSpPr>
            <a:grpSpLocks/>
          </p:cNvGrpSpPr>
          <p:nvPr/>
        </p:nvGrpSpPr>
        <p:grpSpPr bwMode="auto">
          <a:xfrm>
            <a:off x="10626725" y="5591175"/>
            <a:ext cx="1276350" cy="1274763"/>
            <a:chOff x="0" y="0"/>
            <a:chExt cx="1684338" cy="1684337"/>
          </a:xfrm>
        </p:grpSpPr>
        <p:sp>
          <p:nvSpPr>
            <p:cNvPr id="40060" name="Freeform 6"/>
            <p:cNvSpPr>
              <a:spLocks noEditPoints="1"/>
            </p:cNvSpPr>
            <p:nvPr/>
          </p:nvSpPr>
          <p:spPr bwMode="auto">
            <a:xfrm>
              <a:off x="0" y="0"/>
              <a:ext cx="1684338" cy="1684337"/>
            </a:xfrm>
            <a:custGeom>
              <a:avLst/>
              <a:gdLst>
                <a:gd name="T0" fmla="*/ 2147483646 w 2222"/>
                <a:gd name="T1" fmla="*/ 0 h 2222"/>
                <a:gd name="T2" fmla="*/ 2147483646 w 2222"/>
                <a:gd name="T3" fmla="*/ 2147483646 h 2222"/>
                <a:gd name="T4" fmla="*/ 2147483646 w 2222"/>
                <a:gd name="T5" fmla="*/ 2147483646 h 2222"/>
                <a:gd name="T6" fmla="*/ 0 w 2222"/>
                <a:gd name="T7" fmla="*/ 2147483646 h 2222"/>
                <a:gd name="T8" fmla="*/ 2147483646 w 2222"/>
                <a:gd name="T9" fmla="*/ 0 h 2222"/>
                <a:gd name="T10" fmla="*/ 2147483646 w 2222"/>
                <a:gd name="T11" fmla="*/ 2147483646 h 2222"/>
                <a:gd name="T12" fmla="*/ 2147483646 w 2222"/>
                <a:gd name="T13" fmla="*/ 2147483646 h 2222"/>
                <a:gd name="T14" fmla="*/ 2147483646 w 2222"/>
                <a:gd name="T15" fmla="*/ 2147483646 h 2222"/>
                <a:gd name="T16" fmla="*/ 2147483646 w 2222"/>
                <a:gd name="T17" fmla="*/ 2147483646 h 2222"/>
                <a:gd name="T18" fmla="*/ 2147483646 w 2222"/>
                <a:gd name="T19" fmla="*/ 2147483646 h 2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22" h="2222">
                  <a:moveTo>
                    <a:pt x="1111" y="0"/>
                  </a:moveTo>
                  <a:cubicBezTo>
                    <a:pt x="1724" y="0"/>
                    <a:pt x="2222" y="497"/>
                    <a:pt x="2222" y="1111"/>
                  </a:cubicBezTo>
                  <a:cubicBezTo>
                    <a:pt x="2222" y="1724"/>
                    <a:pt x="1724" y="2222"/>
                    <a:pt x="1111" y="2222"/>
                  </a:cubicBezTo>
                  <a:cubicBezTo>
                    <a:pt x="497" y="2222"/>
                    <a:pt x="0" y="1724"/>
                    <a:pt x="0" y="1111"/>
                  </a:cubicBezTo>
                  <a:cubicBezTo>
                    <a:pt x="0" y="497"/>
                    <a:pt x="497" y="0"/>
                    <a:pt x="1111" y="0"/>
                  </a:cubicBezTo>
                  <a:close/>
                  <a:moveTo>
                    <a:pt x="1111" y="335"/>
                  </a:moveTo>
                  <a:cubicBezTo>
                    <a:pt x="1539" y="335"/>
                    <a:pt x="1886" y="683"/>
                    <a:pt x="1886" y="1111"/>
                  </a:cubicBezTo>
                  <a:cubicBezTo>
                    <a:pt x="1886" y="1539"/>
                    <a:pt x="1539" y="1887"/>
                    <a:pt x="1111" y="1887"/>
                  </a:cubicBezTo>
                  <a:cubicBezTo>
                    <a:pt x="682" y="1887"/>
                    <a:pt x="335" y="1539"/>
                    <a:pt x="335" y="1111"/>
                  </a:cubicBezTo>
                  <a:cubicBezTo>
                    <a:pt x="335" y="683"/>
                    <a:pt x="682" y="335"/>
                    <a:pt x="1111" y="33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061" name="TextBox 10"/>
            <p:cNvSpPr txBox="1">
              <a:spLocks noChangeArrowheads="1"/>
            </p:cNvSpPr>
            <p:nvPr/>
          </p:nvSpPr>
          <p:spPr bwMode="auto">
            <a:xfrm>
              <a:off x="447271" y="415170"/>
              <a:ext cx="852932" cy="853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仿宋_GB2312"/>
                  <a:cs typeface="仿宋_GB231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4D4D4D"/>
                  </a:solidFill>
                  <a:latin typeface="微软雅黑" panose="020B0503020204020204" pitchFamily="34" charset="-122"/>
                </a:rPr>
                <a:t>技术</a:t>
              </a:r>
              <a:endParaRPr lang="en-US" altLang="zh-CN" sz="1800">
                <a:solidFill>
                  <a:srgbClr val="4D4D4D"/>
                </a:solidFill>
                <a:latin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4D4D4D"/>
                  </a:solidFill>
                  <a:latin typeface="微软雅黑" panose="020B0503020204020204" pitchFamily="34" charset="-122"/>
                </a:rPr>
                <a:t>优势</a:t>
              </a:r>
              <a:endParaRPr lang="en-US" altLang="zh-CN" sz="1800">
                <a:solidFill>
                  <a:srgbClr val="4D4D4D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96" name="组合 195"/>
          <p:cNvGrpSpPr/>
          <p:nvPr/>
        </p:nvGrpSpPr>
        <p:grpSpPr>
          <a:xfrm>
            <a:off x="2686966" y="1895376"/>
            <a:ext cx="142029" cy="171413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197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198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199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00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201" name="组合 200"/>
          <p:cNvGrpSpPr/>
          <p:nvPr/>
        </p:nvGrpSpPr>
        <p:grpSpPr>
          <a:xfrm>
            <a:off x="3136063" y="1892243"/>
            <a:ext cx="142029" cy="171413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202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03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04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05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206" name="组合 205"/>
          <p:cNvGrpSpPr/>
          <p:nvPr/>
        </p:nvGrpSpPr>
        <p:grpSpPr>
          <a:xfrm>
            <a:off x="3639983" y="1889898"/>
            <a:ext cx="142029" cy="171413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207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08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09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10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211" name="组合 210"/>
          <p:cNvGrpSpPr/>
          <p:nvPr/>
        </p:nvGrpSpPr>
        <p:grpSpPr>
          <a:xfrm>
            <a:off x="2128140" y="1898385"/>
            <a:ext cx="142029" cy="171413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212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13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14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15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cxnSp>
        <p:nvCxnSpPr>
          <p:cNvPr id="250" name="肘形连接符 249"/>
          <p:cNvCxnSpPr/>
          <p:nvPr/>
        </p:nvCxnSpPr>
        <p:spPr>
          <a:xfrm rot="16200000" flipH="1">
            <a:off x="2934494" y="2423319"/>
            <a:ext cx="850900" cy="344488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肘形连接符 250"/>
          <p:cNvCxnSpPr/>
          <p:nvPr/>
        </p:nvCxnSpPr>
        <p:spPr>
          <a:xfrm rot="16200000" flipH="1">
            <a:off x="2493962" y="2446338"/>
            <a:ext cx="847725" cy="374650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肘形连接符 251"/>
          <p:cNvCxnSpPr>
            <a:endCxn id="39965" idx="0"/>
          </p:cNvCxnSpPr>
          <p:nvPr/>
        </p:nvCxnSpPr>
        <p:spPr>
          <a:xfrm rot="16200000" flipH="1">
            <a:off x="1970881" y="2405857"/>
            <a:ext cx="866775" cy="436562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肘形连接符 253"/>
          <p:cNvCxnSpPr>
            <a:stCxn id="278" idx="2"/>
          </p:cNvCxnSpPr>
          <p:nvPr/>
        </p:nvCxnSpPr>
        <p:spPr>
          <a:xfrm rot="5400000">
            <a:off x="3363118" y="2580482"/>
            <a:ext cx="709613" cy="101600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文本框 274"/>
          <p:cNvSpPr txBox="1">
            <a:spLocks noChangeArrowheads="1"/>
          </p:cNvSpPr>
          <p:nvPr/>
        </p:nvSpPr>
        <p:spPr bwMode="auto">
          <a:xfrm>
            <a:off x="1998663" y="2012950"/>
            <a:ext cx="4937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  <a:endParaRPr lang="zh-CN" altLang="en-US" sz="14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76" name="文本框 275"/>
          <p:cNvSpPr txBox="1">
            <a:spLocks noChangeArrowheads="1"/>
          </p:cNvSpPr>
          <p:nvPr/>
        </p:nvSpPr>
        <p:spPr bwMode="auto">
          <a:xfrm>
            <a:off x="2495550" y="20161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277" name="文本框 276"/>
          <p:cNvSpPr txBox="1">
            <a:spLocks noChangeArrowheads="1"/>
          </p:cNvSpPr>
          <p:nvPr/>
        </p:nvSpPr>
        <p:spPr bwMode="auto">
          <a:xfrm>
            <a:off x="2955925" y="2006600"/>
            <a:ext cx="595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278" name="文本框 277"/>
          <p:cNvSpPr txBox="1">
            <a:spLocks noChangeArrowheads="1"/>
          </p:cNvSpPr>
          <p:nvPr/>
        </p:nvSpPr>
        <p:spPr bwMode="auto">
          <a:xfrm>
            <a:off x="3460750" y="2000250"/>
            <a:ext cx="6159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grpSp>
        <p:nvGrpSpPr>
          <p:cNvPr id="302" name="组合 301"/>
          <p:cNvGrpSpPr/>
          <p:nvPr/>
        </p:nvGrpSpPr>
        <p:grpSpPr>
          <a:xfrm>
            <a:off x="2861547" y="5058937"/>
            <a:ext cx="142029" cy="171413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303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04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05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06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307" name="组合 306"/>
          <p:cNvGrpSpPr/>
          <p:nvPr/>
        </p:nvGrpSpPr>
        <p:grpSpPr>
          <a:xfrm>
            <a:off x="3310644" y="5055804"/>
            <a:ext cx="142029" cy="171413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308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09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10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11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312" name="组合 311"/>
          <p:cNvGrpSpPr/>
          <p:nvPr/>
        </p:nvGrpSpPr>
        <p:grpSpPr>
          <a:xfrm>
            <a:off x="3814564" y="5053459"/>
            <a:ext cx="142029" cy="171413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313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14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15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16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317" name="组合 316"/>
          <p:cNvGrpSpPr/>
          <p:nvPr/>
        </p:nvGrpSpPr>
        <p:grpSpPr>
          <a:xfrm>
            <a:off x="2302721" y="5061946"/>
            <a:ext cx="142029" cy="171413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318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19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20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321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cxnSp>
        <p:nvCxnSpPr>
          <p:cNvPr id="322" name="肘形连接符 321"/>
          <p:cNvCxnSpPr/>
          <p:nvPr/>
        </p:nvCxnSpPr>
        <p:spPr>
          <a:xfrm rot="16200000" flipH="1">
            <a:off x="2845594" y="4431506"/>
            <a:ext cx="776288" cy="269875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肘形连接符 322"/>
          <p:cNvCxnSpPr/>
          <p:nvPr/>
        </p:nvCxnSpPr>
        <p:spPr>
          <a:xfrm rot="16200000" flipH="1">
            <a:off x="2436812" y="4500563"/>
            <a:ext cx="777875" cy="196850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肘形连接符 323"/>
          <p:cNvCxnSpPr/>
          <p:nvPr/>
        </p:nvCxnSpPr>
        <p:spPr>
          <a:xfrm rot="5400000">
            <a:off x="2111375" y="4513263"/>
            <a:ext cx="674687" cy="179388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肘形连接符 324"/>
          <p:cNvCxnSpPr/>
          <p:nvPr/>
        </p:nvCxnSpPr>
        <p:spPr>
          <a:xfrm rot="16200000" flipH="1">
            <a:off x="3311525" y="4365625"/>
            <a:ext cx="819150" cy="349250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文本框 325"/>
          <p:cNvSpPr txBox="1">
            <a:spLocks noChangeArrowheads="1"/>
          </p:cNvSpPr>
          <p:nvPr/>
        </p:nvSpPr>
        <p:spPr bwMode="auto">
          <a:xfrm>
            <a:off x="2173288" y="5176838"/>
            <a:ext cx="4937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  <a:endParaRPr lang="zh-CN" altLang="en-US" sz="14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27" name="文本框 326"/>
          <p:cNvSpPr txBox="1">
            <a:spLocks noChangeArrowheads="1"/>
          </p:cNvSpPr>
          <p:nvPr/>
        </p:nvSpPr>
        <p:spPr bwMode="auto">
          <a:xfrm>
            <a:off x="2670175" y="5180013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328" name="文本框 327"/>
          <p:cNvSpPr txBox="1">
            <a:spLocks noChangeArrowheads="1"/>
          </p:cNvSpPr>
          <p:nvPr/>
        </p:nvSpPr>
        <p:spPr bwMode="auto">
          <a:xfrm>
            <a:off x="3130550" y="5170488"/>
            <a:ext cx="595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329" name="文本框 328"/>
          <p:cNvSpPr txBox="1">
            <a:spLocks noChangeArrowheads="1"/>
          </p:cNvSpPr>
          <p:nvPr/>
        </p:nvSpPr>
        <p:spPr bwMode="auto">
          <a:xfrm>
            <a:off x="3635375" y="5164138"/>
            <a:ext cx="6159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39965" name="圆角矩形 47156"/>
          <p:cNvSpPr>
            <a:spLocks noChangeArrowheads="1"/>
          </p:cNvSpPr>
          <p:nvPr/>
        </p:nvSpPr>
        <p:spPr bwMode="auto">
          <a:xfrm>
            <a:off x="2395538" y="3057525"/>
            <a:ext cx="454025" cy="10414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47158" name="流程图: 联系 47157"/>
          <p:cNvSpPr/>
          <p:nvPr/>
        </p:nvSpPr>
        <p:spPr bwMode="auto">
          <a:xfrm>
            <a:off x="2414588" y="3309938"/>
            <a:ext cx="30162" cy="28575"/>
          </a:xfrm>
          <a:prstGeom prst="flowChartConnector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600"/>
          </a:p>
        </p:txBody>
      </p:sp>
      <p:sp>
        <p:nvSpPr>
          <p:cNvPr id="47159" name="圆角矩形 47158"/>
          <p:cNvSpPr/>
          <p:nvPr/>
        </p:nvSpPr>
        <p:spPr bwMode="auto">
          <a:xfrm>
            <a:off x="2392363" y="3286125"/>
            <a:ext cx="454025" cy="80963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600"/>
          </a:p>
        </p:txBody>
      </p:sp>
      <p:sp>
        <p:nvSpPr>
          <p:cNvPr id="373" name="圆角矩形 372"/>
          <p:cNvSpPr/>
          <p:nvPr/>
        </p:nvSpPr>
        <p:spPr bwMode="auto">
          <a:xfrm>
            <a:off x="2392363" y="3405188"/>
            <a:ext cx="454025" cy="80962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600"/>
          </a:p>
        </p:txBody>
      </p:sp>
      <p:sp>
        <p:nvSpPr>
          <p:cNvPr id="374" name="圆角矩形 373"/>
          <p:cNvSpPr/>
          <p:nvPr/>
        </p:nvSpPr>
        <p:spPr bwMode="auto">
          <a:xfrm>
            <a:off x="2392363" y="3565525"/>
            <a:ext cx="454025" cy="79375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600"/>
          </a:p>
        </p:txBody>
      </p:sp>
      <p:sp>
        <p:nvSpPr>
          <p:cNvPr id="375" name="圆角矩形 374"/>
          <p:cNvSpPr/>
          <p:nvPr/>
        </p:nvSpPr>
        <p:spPr bwMode="auto">
          <a:xfrm>
            <a:off x="2392363" y="3697288"/>
            <a:ext cx="454025" cy="79375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600"/>
          </a:p>
        </p:txBody>
      </p:sp>
      <p:sp>
        <p:nvSpPr>
          <p:cNvPr id="376" name="圆角矩形 375"/>
          <p:cNvSpPr/>
          <p:nvPr/>
        </p:nvSpPr>
        <p:spPr bwMode="auto">
          <a:xfrm>
            <a:off x="2395538" y="3832225"/>
            <a:ext cx="454025" cy="79375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600"/>
          </a:p>
        </p:txBody>
      </p:sp>
      <p:sp>
        <p:nvSpPr>
          <p:cNvPr id="377" name="流程图: 联系 376"/>
          <p:cNvSpPr/>
          <p:nvPr/>
        </p:nvSpPr>
        <p:spPr bwMode="auto">
          <a:xfrm>
            <a:off x="2414588" y="3430588"/>
            <a:ext cx="30162" cy="28575"/>
          </a:xfrm>
          <a:prstGeom prst="flowChartConnector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600"/>
          </a:p>
        </p:txBody>
      </p:sp>
      <p:sp>
        <p:nvSpPr>
          <p:cNvPr id="378" name="流程图: 联系 377"/>
          <p:cNvSpPr/>
          <p:nvPr/>
        </p:nvSpPr>
        <p:spPr bwMode="auto">
          <a:xfrm>
            <a:off x="2414588" y="3592513"/>
            <a:ext cx="30162" cy="28575"/>
          </a:xfrm>
          <a:prstGeom prst="flowChartConnector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600"/>
          </a:p>
        </p:txBody>
      </p:sp>
      <p:sp>
        <p:nvSpPr>
          <p:cNvPr id="379" name="流程图: 联系 378"/>
          <p:cNvSpPr/>
          <p:nvPr/>
        </p:nvSpPr>
        <p:spPr bwMode="auto">
          <a:xfrm>
            <a:off x="2414588" y="3724275"/>
            <a:ext cx="30162" cy="28575"/>
          </a:xfrm>
          <a:prstGeom prst="flowChartConnector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600"/>
          </a:p>
        </p:txBody>
      </p:sp>
      <p:sp>
        <p:nvSpPr>
          <p:cNvPr id="380" name="流程图: 联系 379"/>
          <p:cNvSpPr/>
          <p:nvPr/>
        </p:nvSpPr>
        <p:spPr bwMode="auto">
          <a:xfrm>
            <a:off x="2416175" y="3859213"/>
            <a:ext cx="28575" cy="28575"/>
          </a:xfrm>
          <a:prstGeom prst="flowChartConnector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600"/>
          </a:p>
        </p:txBody>
      </p:sp>
      <p:sp>
        <p:nvSpPr>
          <p:cNvPr id="381" name="Shape 3698"/>
          <p:cNvSpPr/>
          <p:nvPr/>
        </p:nvSpPr>
        <p:spPr>
          <a:xfrm>
            <a:off x="2947988" y="3070225"/>
            <a:ext cx="720725" cy="7207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081" y="98702"/>
                </a:moveTo>
                <a:lnTo>
                  <a:pt x="114081" y="98702"/>
                </a:lnTo>
                <a:cubicBezTo>
                  <a:pt x="85102" y="98702"/>
                  <a:pt x="85102" y="98702"/>
                  <a:pt x="85102" y="98702"/>
                </a:cubicBezTo>
                <a:cubicBezTo>
                  <a:pt x="77959" y="98702"/>
                  <a:pt x="77959" y="98702"/>
                  <a:pt x="77959" y="98702"/>
                </a:cubicBezTo>
                <a:cubicBezTo>
                  <a:pt x="77959" y="109923"/>
                  <a:pt x="77959" y="109923"/>
                  <a:pt x="77959" y="109923"/>
                </a:cubicBezTo>
                <a:cubicBezTo>
                  <a:pt x="85102" y="118167"/>
                  <a:pt x="85102" y="118167"/>
                  <a:pt x="85102" y="118167"/>
                </a:cubicBezTo>
                <a:cubicBezTo>
                  <a:pt x="85102" y="119770"/>
                  <a:pt x="85102" y="119770"/>
                  <a:pt x="85102" y="119770"/>
                </a:cubicBezTo>
                <a:cubicBezTo>
                  <a:pt x="34693" y="119770"/>
                  <a:pt x="34693" y="119770"/>
                  <a:pt x="34693" y="119770"/>
                </a:cubicBezTo>
                <a:cubicBezTo>
                  <a:pt x="34693" y="118167"/>
                  <a:pt x="34693" y="118167"/>
                  <a:pt x="34693" y="118167"/>
                </a:cubicBezTo>
                <a:cubicBezTo>
                  <a:pt x="43265" y="109923"/>
                  <a:pt x="43265" y="109923"/>
                  <a:pt x="43265" y="109923"/>
                </a:cubicBezTo>
                <a:cubicBezTo>
                  <a:pt x="43265" y="98702"/>
                  <a:pt x="43265" y="98702"/>
                  <a:pt x="43265" y="98702"/>
                </a:cubicBezTo>
                <a:cubicBezTo>
                  <a:pt x="34693" y="98702"/>
                  <a:pt x="34693" y="98702"/>
                  <a:pt x="34693" y="98702"/>
                </a:cubicBezTo>
                <a:cubicBezTo>
                  <a:pt x="5918" y="98702"/>
                  <a:pt x="5918" y="98702"/>
                  <a:pt x="5918" y="98702"/>
                </a:cubicBezTo>
                <a:cubicBezTo>
                  <a:pt x="3061" y="98702"/>
                  <a:pt x="0" y="95496"/>
                  <a:pt x="0" y="92290"/>
                </a:cubicBezTo>
                <a:cubicBezTo>
                  <a:pt x="0" y="6412"/>
                  <a:pt x="0" y="6412"/>
                  <a:pt x="0" y="6412"/>
                </a:cubicBezTo>
                <a:cubicBezTo>
                  <a:pt x="0" y="1603"/>
                  <a:pt x="3061" y="0"/>
                  <a:pt x="5918" y="0"/>
                </a:cubicBezTo>
                <a:cubicBezTo>
                  <a:pt x="114081" y="0"/>
                  <a:pt x="114081" y="0"/>
                  <a:pt x="114081" y="0"/>
                </a:cubicBezTo>
                <a:cubicBezTo>
                  <a:pt x="116938" y="0"/>
                  <a:pt x="119795" y="1603"/>
                  <a:pt x="119795" y="6412"/>
                </a:cubicBezTo>
                <a:cubicBezTo>
                  <a:pt x="119795" y="92290"/>
                  <a:pt x="119795" y="92290"/>
                  <a:pt x="119795" y="92290"/>
                </a:cubicBezTo>
                <a:cubicBezTo>
                  <a:pt x="119795" y="95496"/>
                  <a:pt x="116938" y="98702"/>
                  <a:pt x="114081" y="98702"/>
                </a:cubicBezTo>
                <a:close/>
                <a:moveTo>
                  <a:pt x="112653" y="8015"/>
                </a:moveTo>
                <a:lnTo>
                  <a:pt x="112653" y="8015"/>
                </a:lnTo>
                <a:cubicBezTo>
                  <a:pt x="8775" y="8015"/>
                  <a:pt x="8775" y="8015"/>
                  <a:pt x="8775" y="8015"/>
                </a:cubicBezTo>
                <a:cubicBezTo>
                  <a:pt x="8775" y="80839"/>
                  <a:pt x="8775" y="80839"/>
                  <a:pt x="8775" y="80839"/>
                </a:cubicBezTo>
                <a:cubicBezTo>
                  <a:pt x="112653" y="80839"/>
                  <a:pt x="112653" y="80839"/>
                  <a:pt x="112653" y="80839"/>
                </a:cubicBezTo>
                <a:lnTo>
                  <a:pt x="112653" y="8015"/>
                </a:lnTo>
                <a:close/>
              </a:path>
            </a:pathLst>
          </a:custGeom>
          <a:solidFill>
            <a:sysClr val="window" lastClr="FFFFFF"/>
          </a:solidFill>
          <a:ln>
            <a:solidFill>
              <a:schemeClr val="accent6"/>
            </a:solidFill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90" name="原创设计师QQ598969553      _1"/>
          <p:cNvCxnSpPr>
            <a:cxnSpLocks noChangeShapeType="1"/>
          </p:cNvCxnSpPr>
          <p:nvPr/>
        </p:nvCxnSpPr>
        <p:spPr bwMode="auto">
          <a:xfrm>
            <a:off x="4560888" y="1362075"/>
            <a:ext cx="0" cy="1879600"/>
          </a:xfrm>
          <a:prstGeom prst="line">
            <a:avLst/>
          </a:prstGeom>
          <a:noFill/>
          <a:ln w="952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1" name="原创设计师QQ598969553      _2"/>
          <p:cNvCxnSpPr>
            <a:cxnSpLocks noChangeShapeType="1"/>
          </p:cNvCxnSpPr>
          <p:nvPr/>
        </p:nvCxnSpPr>
        <p:spPr bwMode="auto">
          <a:xfrm>
            <a:off x="4560888" y="3632200"/>
            <a:ext cx="0" cy="1835150"/>
          </a:xfrm>
          <a:prstGeom prst="line">
            <a:avLst/>
          </a:prstGeom>
          <a:noFill/>
          <a:ln w="952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2" name="原创设计师QQ598969553      _3"/>
          <p:cNvSpPr/>
          <p:nvPr/>
        </p:nvSpPr>
        <p:spPr bwMode="auto">
          <a:xfrm>
            <a:off x="4151321" y="2961761"/>
            <a:ext cx="818676" cy="659327"/>
          </a:xfrm>
          <a:prstGeom prst="hexagon">
            <a:avLst/>
          </a:prstGeom>
          <a:gradFill>
            <a:gsLst>
              <a:gs pos="100000">
                <a:srgbClr val="0090F2"/>
              </a:gs>
              <a:gs pos="0">
                <a:schemeClr val="accent1"/>
              </a:gs>
            </a:gsLst>
            <a:lin ang="5400000" scaled="1"/>
          </a:gradFill>
          <a:ln w="28575" cap="flat">
            <a:gradFill>
              <a:gsLst>
                <a:gs pos="0">
                  <a:srgbClr val="0090F2"/>
                </a:gs>
                <a:gs pos="100000">
                  <a:schemeClr val="accent1"/>
                </a:gs>
              </a:gsLst>
              <a:lin ang="5400000" scaled="1"/>
            </a:gradFill>
            <a:prstDash val="solid"/>
            <a:miter lim="800000"/>
            <a:headEnd/>
            <a:tailEnd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  <a:extLst/>
        </p:spPr>
        <p:txBody>
          <a:bodyPr lIns="68564" tIns="34282" rIns="68564" bIns="34282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350">
              <a:solidFill>
                <a:srgbClr val="FF0000"/>
              </a:solidFill>
            </a:endParaRPr>
          </a:p>
        </p:txBody>
      </p:sp>
      <p:sp>
        <p:nvSpPr>
          <p:cNvPr id="193" name="原创设计师QQ598969553      _15"/>
          <p:cNvSpPr txBox="1"/>
          <p:nvPr/>
        </p:nvSpPr>
        <p:spPr>
          <a:xfrm>
            <a:off x="4251325" y="3086100"/>
            <a:ext cx="496888" cy="460375"/>
          </a:xfrm>
          <a:prstGeom prst="rect">
            <a:avLst/>
          </a:prstGeom>
          <a:noFill/>
        </p:spPr>
        <p:txBody>
          <a:bodyPr wrap="none" lIns="90467" tIns="45233" rIns="90467" bIns="45233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2399" dirty="0">
                <a:solidFill>
                  <a:srgbClr val="FF0000"/>
                </a:solidFill>
              </a:rPr>
              <a:t>VS</a:t>
            </a:r>
            <a:endParaRPr lang="zh-CN" altLang="en-US" sz="2399" dirty="0">
              <a:solidFill>
                <a:srgbClr val="FF0000"/>
              </a:solidFill>
            </a:endParaRPr>
          </a:p>
        </p:txBody>
      </p:sp>
      <p:sp>
        <p:nvSpPr>
          <p:cNvPr id="194" name="Freeform 53"/>
          <p:cNvSpPr>
            <a:spLocks/>
          </p:cNvSpPr>
          <p:nvPr/>
        </p:nvSpPr>
        <p:spPr bwMode="auto">
          <a:xfrm>
            <a:off x="7086600" y="2328863"/>
            <a:ext cx="2001838" cy="1133475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 lIns="111664" tIns="55832" rIns="111664" bIns="55832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endParaRPr lang="en-US" altLang="zh-CN" sz="28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榕易云</a:t>
            </a:r>
            <a:r>
              <a:rPr lang="en-US" altLang="zh-CN" sz="28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ERP</a:t>
            </a:r>
            <a:endParaRPr lang="en-US" altLang="zh-CN" sz="28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5" name="Group 4"/>
          <p:cNvGrpSpPr>
            <a:grpSpLocks noChangeAspect="1"/>
          </p:cNvGrpSpPr>
          <p:nvPr/>
        </p:nvGrpSpPr>
        <p:grpSpPr bwMode="auto">
          <a:xfrm>
            <a:off x="9658934" y="1791251"/>
            <a:ext cx="238192" cy="279133"/>
            <a:chOff x="1776" y="1776"/>
            <a:chExt cx="64" cy="75"/>
          </a:xfrm>
          <a:solidFill>
            <a:srgbClr val="E60012"/>
          </a:solidFill>
          <a:effectLst/>
        </p:grpSpPr>
        <p:sp>
          <p:nvSpPr>
            <p:cNvPr id="216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17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18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19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sp>
        <p:nvSpPr>
          <p:cNvPr id="220" name="Shape 3742"/>
          <p:cNvSpPr/>
          <p:nvPr/>
        </p:nvSpPr>
        <p:spPr>
          <a:xfrm>
            <a:off x="7570788" y="4646613"/>
            <a:ext cx="303212" cy="20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2" y="115764"/>
                </a:moveTo>
                <a:lnTo>
                  <a:pt x="119802" y="115764"/>
                </a:lnTo>
                <a:cubicBezTo>
                  <a:pt x="119802" y="117741"/>
                  <a:pt x="117039" y="119717"/>
                  <a:pt x="115657" y="119717"/>
                </a:cubicBezTo>
                <a:cubicBezTo>
                  <a:pt x="87828" y="119717"/>
                  <a:pt x="87828" y="119717"/>
                  <a:pt x="87828" y="119717"/>
                </a:cubicBezTo>
                <a:cubicBezTo>
                  <a:pt x="90592" y="119717"/>
                  <a:pt x="91973" y="117741"/>
                  <a:pt x="91973" y="113788"/>
                </a:cubicBezTo>
                <a:cubicBezTo>
                  <a:pt x="91973" y="113788"/>
                  <a:pt x="91973" y="89788"/>
                  <a:pt x="79539" y="81882"/>
                </a:cubicBezTo>
                <a:cubicBezTo>
                  <a:pt x="73815" y="77929"/>
                  <a:pt x="73815" y="77929"/>
                  <a:pt x="71052" y="77929"/>
                </a:cubicBezTo>
                <a:cubicBezTo>
                  <a:pt x="71052" y="68047"/>
                  <a:pt x="71052" y="68047"/>
                  <a:pt x="71052" y="68047"/>
                </a:cubicBezTo>
                <a:cubicBezTo>
                  <a:pt x="71052" y="68047"/>
                  <a:pt x="68289" y="63811"/>
                  <a:pt x="66907" y="53929"/>
                </a:cubicBezTo>
                <a:cubicBezTo>
                  <a:pt x="65526" y="53929"/>
                  <a:pt x="65526" y="51952"/>
                  <a:pt x="65526" y="48000"/>
                </a:cubicBezTo>
                <a:cubicBezTo>
                  <a:pt x="65526" y="46023"/>
                  <a:pt x="64144" y="39811"/>
                  <a:pt x="65526" y="39811"/>
                </a:cubicBezTo>
                <a:cubicBezTo>
                  <a:pt x="65526" y="35858"/>
                  <a:pt x="65526" y="29929"/>
                  <a:pt x="65526" y="27952"/>
                </a:cubicBezTo>
                <a:cubicBezTo>
                  <a:pt x="65526" y="20047"/>
                  <a:pt x="71052" y="12141"/>
                  <a:pt x="79539" y="12141"/>
                </a:cubicBezTo>
                <a:cubicBezTo>
                  <a:pt x="89210" y="12141"/>
                  <a:pt x="93355" y="20047"/>
                  <a:pt x="94736" y="27952"/>
                </a:cubicBezTo>
                <a:cubicBezTo>
                  <a:pt x="94736" y="29929"/>
                  <a:pt x="93355" y="35858"/>
                  <a:pt x="93355" y="39811"/>
                </a:cubicBezTo>
                <a:cubicBezTo>
                  <a:pt x="96118" y="39811"/>
                  <a:pt x="94736" y="46023"/>
                  <a:pt x="94736" y="48000"/>
                </a:cubicBezTo>
                <a:cubicBezTo>
                  <a:pt x="94736" y="51952"/>
                  <a:pt x="93355" y="53929"/>
                  <a:pt x="91973" y="53929"/>
                </a:cubicBezTo>
                <a:cubicBezTo>
                  <a:pt x="90592" y="63811"/>
                  <a:pt x="87828" y="68047"/>
                  <a:pt x="87828" y="68047"/>
                </a:cubicBezTo>
                <a:cubicBezTo>
                  <a:pt x="87828" y="77929"/>
                  <a:pt x="87828" y="77929"/>
                  <a:pt x="87828" y="77929"/>
                </a:cubicBezTo>
                <a:cubicBezTo>
                  <a:pt x="87828" y="77929"/>
                  <a:pt x="90592" y="77929"/>
                  <a:pt x="97500" y="83858"/>
                </a:cubicBezTo>
                <a:cubicBezTo>
                  <a:pt x="105986" y="87811"/>
                  <a:pt x="103223" y="83858"/>
                  <a:pt x="108750" y="89788"/>
                </a:cubicBezTo>
                <a:cubicBezTo>
                  <a:pt x="119802" y="95717"/>
                  <a:pt x="119802" y="115764"/>
                  <a:pt x="119802" y="115764"/>
                </a:cubicBezTo>
                <a:close/>
                <a:moveTo>
                  <a:pt x="64144" y="79905"/>
                </a:moveTo>
                <a:lnTo>
                  <a:pt x="64144" y="79905"/>
                </a:lnTo>
                <a:cubicBezTo>
                  <a:pt x="72434" y="83858"/>
                  <a:pt x="69671" y="81882"/>
                  <a:pt x="76578" y="85835"/>
                </a:cubicBezTo>
                <a:cubicBezTo>
                  <a:pt x="87828" y="93741"/>
                  <a:pt x="87828" y="113788"/>
                  <a:pt x="87828" y="113788"/>
                </a:cubicBezTo>
                <a:cubicBezTo>
                  <a:pt x="87828" y="117741"/>
                  <a:pt x="85065" y="119717"/>
                  <a:pt x="83684" y="119717"/>
                </a:cubicBezTo>
                <a:cubicBezTo>
                  <a:pt x="4144" y="119717"/>
                  <a:pt x="4144" y="119717"/>
                  <a:pt x="4144" y="119717"/>
                </a:cubicBezTo>
                <a:cubicBezTo>
                  <a:pt x="2763" y="119717"/>
                  <a:pt x="0" y="117741"/>
                  <a:pt x="0" y="113788"/>
                </a:cubicBezTo>
                <a:cubicBezTo>
                  <a:pt x="0" y="113788"/>
                  <a:pt x="0" y="93741"/>
                  <a:pt x="11052" y="85835"/>
                </a:cubicBezTo>
                <a:cubicBezTo>
                  <a:pt x="18157" y="81882"/>
                  <a:pt x="15197" y="85835"/>
                  <a:pt x="23684" y="79905"/>
                </a:cubicBezTo>
                <a:cubicBezTo>
                  <a:pt x="31973" y="75952"/>
                  <a:pt x="34736" y="73976"/>
                  <a:pt x="34736" y="73976"/>
                </a:cubicBezTo>
                <a:cubicBezTo>
                  <a:pt x="34736" y="61835"/>
                  <a:pt x="34736" y="61835"/>
                  <a:pt x="34736" y="61835"/>
                </a:cubicBezTo>
                <a:cubicBezTo>
                  <a:pt x="34736" y="61835"/>
                  <a:pt x="30592" y="57882"/>
                  <a:pt x="30592" y="48000"/>
                </a:cubicBezTo>
                <a:cubicBezTo>
                  <a:pt x="27828" y="48000"/>
                  <a:pt x="27828" y="44047"/>
                  <a:pt x="27828" y="42070"/>
                </a:cubicBezTo>
                <a:cubicBezTo>
                  <a:pt x="27828" y="39811"/>
                  <a:pt x="26447" y="31905"/>
                  <a:pt x="29210" y="31905"/>
                </a:cubicBezTo>
                <a:cubicBezTo>
                  <a:pt x="27828" y="25976"/>
                  <a:pt x="27828" y="22023"/>
                  <a:pt x="27828" y="20047"/>
                </a:cubicBezTo>
                <a:cubicBezTo>
                  <a:pt x="29210" y="9882"/>
                  <a:pt x="34736" y="1976"/>
                  <a:pt x="43223" y="0"/>
                </a:cubicBezTo>
                <a:cubicBezTo>
                  <a:pt x="54276" y="1976"/>
                  <a:pt x="58618" y="9882"/>
                  <a:pt x="60000" y="20047"/>
                </a:cubicBezTo>
                <a:cubicBezTo>
                  <a:pt x="60000" y="22023"/>
                  <a:pt x="60000" y="25976"/>
                  <a:pt x="58618" y="31905"/>
                </a:cubicBezTo>
                <a:cubicBezTo>
                  <a:pt x="61381" y="31905"/>
                  <a:pt x="60000" y="39811"/>
                  <a:pt x="60000" y="42070"/>
                </a:cubicBezTo>
                <a:cubicBezTo>
                  <a:pt x="60000" y="44047"/>
                  <a:pt x="60000" y="48000"/>
                  <a:pt x="57236" y="48000"/>
                </a:cubicBezTo>
                <a:cubicBezTo>
                  <a:pt x="55657" y="57882"/>
                  <a:pt x="52894" y="61835"/>
                  <a:pt x="52894" y="61835"/>
                </a:cubicBezTo>
                <a:cubicBezTo>
                  <a:pt x="52894" y="73976"/>
                  <a:pt x="52894" y="73976"/>
                  <a:pt x="52894" y="73976"/>
                </a:cubicBezTo>
                <a:cubicBezTo>
                  <a:pt x="52894" y="73976"/>
                  <a:pt x="55657" y="73976"/>
                  <a:pt x="64144" y="7990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21" name="组合 220"/>
          <p:cNvGrpSpPr/>
          <p:nvPr/>
        </p:nvGrpSpPr>
        <p:grpSpPr>
          <a:xfrm>
            <a:off x="6784648" y="1615024"/>
            <a:ext cx="249400" cy="244875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222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  <p:sp>
          <p:nvSpPr>
            <p:cNvPr id="223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  <p:sp>
          <p:nvSpPr>
            <p:cNvPr id="224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  <p:sp>
          <p:nvSpPr>
            <p:cNvPr id="225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</p:grpSp>
      <p:grpSp>
        <p:nvGrpSpPr>
          <p:cNvPr id="226" name="组合 225"/>
          <p:cNvGrpSpPr/>
          <p:nvPr/>
        </p:nvGrpSpPr>
        <p:grpSpPr>
          <a:xfrm>
            <a:off x="7255223" y="1627889"/>
            <a:ext cx="249400" cy="244875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227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28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29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30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231" name="组合 230"/>
          <p:cNvGrpSpPr/>
          <p:nvPr/>
        </p:nvGrpSpPr>
        <p:grpSpPr>
          <a:xfrm>
            <a:off x="7750252" y="1659006"/>
            <a:ext cx="249400" cy="244875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232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33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34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35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6228192" y="1605528"/>
            <a:ext cx="249400" cy="244875"/>
            <a:chOff x="4873620" y="1965325"/>
            <a:chExt cx="269882" cy="293688"/>
          </a:xfrm>
          <a:solidFill>
            <a:srgbClr val="E60012"/>
          </a:solidFill>
          <a:effectLst/>
        </p:grpSpPr>
        <p:sp>
          <p:nvSpPr>
            <p:cNvPr id="237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  <p:sp>
          <p:nvSpPr>
            <p:cNvPr id="238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  <p:sp>
          <p:nvSpPr>
            <p:cNvPr id="239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  <p:sp>
          <p:nvSpPr>
            <p:cNvPr id="240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050">
                <a:solidFill>
                  <a:prstClr val="black"/>
                </a:solidFill>
              </a:endParaRPr>
            </a:p>
          </p:txBody>
        </p:sp>
      </p:grpSp>
      <p:grpSp>
        <p:nvGrpSpPr>
          <p:cNvPr id="241" name="Group 4"/>
          <p:cNvGrpSpPr>
            <a:grpSpLocks noChangeAspect="1"/>
          </p:cNvGrpSpPr>
          <p:nvPr/>
        </p:nvGrpSpPr>
        <p:grpSpPr bwMode="auto">
          <a:xfrm>
            <a:off x="10080861" y="2137497"/>
            <a:ext cx="238192" cy="279133"/>
            <a:chOff x="1776" y="1776"/>
            <a:chExt cx="64" cy="75"/>
          </a:xfrm>
          <a:solidFill>
            <a:srgbClr val="E60012"/>
          </a:solidFill>
          <a:effectLst/>
        </p:grpSpPr>
        <p:sp>
          <p:nvSpPr>
            <p:cNvPr id="242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43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44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45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246" name="Group 4"/>
          <p:cNvGrpSpPr>
            <a:grpSpLocks noChangeAspect="1"/>
          </p:cNvGrpSpPr>
          <p:nvPr/>
        </p:nvGrpSpPr>
        <p:grpSpPr bwMode="auto">
          <a:xfrm>
            <a:off x="10653247" y="1800078"/>
            <a:ext cx="238192" cy="279133"/>
            <a:chOff x="1776" y="1776"/>
            <a:chExt cx="64" cy="75"/>
          </a:xfrm>
          <a:solidFill>
            <a:srgbClr val="E60012"/>
          </a:solidFill>
          <a:effectLst/>
        </p:grpSpPr>
        <p:sp>
          <p:nvSpPr>
            <p:cNvPr id="247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48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49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53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255" name="Group 4"/>
          <p:cNvGrpSpPr>
            <a:grpSpLocks noChangeAspect="1"/>
          </p:cNvGrpSpPr>
          <p:nvPr/>
        </p:nvGrpSpPr>
        <p:grpSpPr bwMode="auto">
          <a:xfrm>
            <a:off x="11154320" y="2175947"/>
            <a:ext cx="238192" cy="279133"/>
            <a:chOff x="1776" y="1776"/>
            <a:chExt cx="64" cy="75"/>
          </a:xfrm>
          <a:solidFill>
            <a:srgbClr val="E60012"/>
          </a:solidFill>
          <a:effectLst/>
        </p:grpSpPr>
        <p:sp>
          <p:nvSpPr>
            <p:cNvPr id="256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grpSp>
        <p:nvGrpSpPr>
          <p:cNvPr id="260" name="Group 4"/>
          <p:cNvGrpSpPr>
            <a:grpSpLocks noChangeAspect="1"/>
          </p:cNvGrpSpPr>
          <p:nvPr/>
        </p:nvGrpSpPr>
        <p:grpSpPr bwMode="auto">
          <a:xfrm>
            <a:off x="11815295" y="1722771"/>
            <a:ext cx="238192" cy="279133"/>
            <a:chOff x="1776" y="1776"/>
            <a:chExt cx="64" cy="75"/>
          </a:xfrm>
          <a:solidFill>
            <a:srgbClr val="E60012"/>
          </a:solidFill>
          <a:effectLst/>
        </p:grpSpPr>
        <p:sp>
          <p:nvSpPr>
            <p:cNvPr id="261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62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63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264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sz="1600">
                <a:solidFill>
                  <a:prstClr val="black"/>
                </a:solidFill>
              </a:endParaRPr>
            </a:p>
          </p:txBody>
        </p:sp>
      </p:grpSp>
      <p:sp>
        <p:nvSpPr>
          <p:cNvPr id="265" name="Shape 3742"/>
          <p:cNvSpPr/>
          <p:nvPr/>
        </p:nvSpPr>
        <p:spPr>
          <a:xfrm>
            <a:off x="8080375" y="4646613"/>
            <a:ext cx="304800" cy="20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2" y="115764"/>
                </a:moveTo>
                <a:lnTo>
                  <a:pt x="119802" y="115764"/>
                </a:lnTo>
                <a:cubicBezTo>
                  <a:pt x="119802" y="117741"/>
                  <a:pt x="117039" y="119717"/>
                  <a:pt x="115657" y="119717"/>
                </a:cubicBezTo>
                <a:cubicBezTo>
                  <a:pt x="87828" y="119717"/>
                  <a:pt x="87828" y="119717"/>
                  <a:pt x="87828" y="119717"/>
                </a:cubicBezTo>
                <a:cubicBezTo>
                  <a:pt x="90592" y="119717"/>
                  <a:pt x="91973" y="117741"/>
                  <a:pt x="91973" y="113788"/>
                </a:cubicBezTo>
                <a:cubicBezTo>
                  <a:pt x="91973" y="113788"/>
                  <a:pt x="91973" y="89788"/>
                  <a:pt x="79539" y="81882"/>
                </a:cubicBezTo>
                <a:cubicBezTo>
                  <a:pt x="73815" y="77929"/>
                  <a:pt x="73815" y="77929"/>
                  <a:pt x="71052" y="77929"/>
                </a:cubicBezTo>
                <a:cubicBezTo>
                  <a:pt x="71052" y="68047"/>
                  <a:pt x="71052" y="68047"/>
                  <a:pt x="71052" y="68047"/>
                </a:cubicBezTo>
                <a:cubicBezTo>
                  <a:pt x="71052" y="68047"/>
                  <a:pt x="68289" y="63811"/>
                  <a:pt x="66907" y="53929"/>
                </a:cubicBezTo>
                <a:cubicBezTo>
                  <a:pt x="65526" y="53929"/>
                  <a:pt x="65526" y="51952"/>
                  <a:pt x="65526" y="48000"/>
                </a:cubicBezTo>
                <a:cubicBezTo>
                  <a:pt x="65526" y="46023"/>
                  <a:pt x="64144" y="39811"/>
                  <a:pt x="65526" y="39811"/>
                </a:cubicBezTo>
                <a:cubicBezTo>
                  <a:pt x="65526" y="35858"/>
                  <a:pt x="65526" y="29929"/>
                  <a:pt x="65526" y="27952"/>
                </a:cubicBezTo>
                <a:cubicBezTo>
                  <a:pt x="65526" y="20047"/>
                  <a:pt x="71052" y="12141"/>
                  <a:pt x="79539" y="12141"/>
                </a:cubicBezTo>
                <a:cubicBezTo>
                  <a:pt x="89210" y="12141"/>
                  <a:pt x="93355" y="20047"/>
                  <a:pt x="94736" y="27952"/>
                </a:cubicBezTo>
                <a:cubicBezTo>
                  <a:pt x="94736" y="29929"/>
                  <a:pt x="93355" y="35858"/>
                  <a:pt x="93355" y="39811"/>
                </a:cubicBezTo>
                <a:cubicBezTo>
                  <a:pt x="96118" y="39811"/>
                  <a:pt x="94736" y="46023"/>
                  <a:pt x="94736" y="48000"/>
                </a:cubicBezTo>
                <a:cubicBezTo>
                  <a:pt x="94736" y="51952"/>
                  <a:pt x="93355" y="53929"/>
                  <a:pt x="91973" y="53929"/>
                </a:cubicBezTo>
                <a:cubicBezTo>
                  <a:pt x="90592" y="63811"/>
                  <a:pt x="87828" y="68047"/>
                  <a:pt x="87828" y="68047"/>
                </a:cubicBezTo>
                <a:cubicBezTo>
                  <a:pt x="87828" y="77929"/>
                  <a:pt x="87828" y="77929"/>
                  <a:pt x="87828" y="77929"/>
                </a:cubicBezTo>
                <a:cubicBezTo>
                  <a:pt x="87828" y="77929"/>
                  <a:pt x="90592" y="77929"/>
                  <a:pt x="97500" y="83858"/>
                </a:cubicBezTo>
                <a:cubicBezTo>
                  <a:pt x="105986" y="87811"/>
                  <a:pt x="103223" y="83858"/>
                  <a:pt x="108750" y="89788"/>
                </a:cubicBezTo>
                <a:cubicBezTo>
                  <a:pt x="119802" y="95717"/>
                  <a:pt x="119802" y="115764"/>
                  <a:pt x="119802" y="115764"/>
                </a:cubicBezTo>
                <a:close/>
                <a:moveTo>
                  <a:pt x="64144" y="79905"/>
                </a:moveTo>
                <a:lnTo>
                  <a:pt x="64144" y="79905"/>
                </a:lnTo>
                <a:cubicBezTo>
                  <a:pt x="72434" y="83858"/>
                  <a:pt x="69671" y="81882"/>
                  <a:pt x="76578" y="85835"/>
                </a:cubicBezTo>
                <a:cubicBezTo>
                  <a:pt x="87828" y="93741"/>
                  <a:pt x="87828" y="113788"/>
                  <a:pt x="87828" y="113788"/>
                </a:cubicBezTo>
                <a:cubicBezTo>
                  <a:pt x="87828" y="117741"/>
                  <a:pt x="85065" y="119717"/>
                  <a:pt x="83684" y="119717"/>
                </a:cubicBezTo>
                <a:cubicBezTo>
                  <a:pt x="4144" y="119717"/>
                  <a:pt x="4144" y="119717"/>
                  <a:pt x="4144" y="119717"/>
                </a:cubicBezTo>
                <a:cubicBezTo>
                  <a:pt x="2763" y="119717"/>
                  <a:pt x="0" y="117741"/>
                  <a:pt x="0" y="113788"/>
                </a:cubicBezTo>
                <a:cubicBezTo>
                  <a:pt x="0" y="113788"/>
                  <a:pt x="0" y="93741"/>
                  <a:pt x="11052" y="85835"/>
                </a:cubicBezTo>
                <a:cubicBezTo>
                  <a:pt x="18157" y="81882"/>
                  <a:pt x="15197" y="85835"/>
                  <a:pt x="23684" y="79905"/>
                </a:cubicBezTo>
                <a:cubicBezTo>
                  <a:pt x="31973" y="75952"/>
                  <a:pt x="34736" y="73976"/>
                  <a:pt x="34736" y="73976"/>
                </a:cubicBezTo>
                <a:cubicBezTo>
                  <a:pt x="34736" y="61835"/>
                  <a:pt x="34736" y="61835"/>
                  <a:pt x="34736" y="61835"/>
                </a:cubicBezTo>
                <a:cubicBezTo>
                  <a:pt x="34736" y="61835"/>
                  <a:pt x="30592" y="57882"/>
                  <a:pt x="30592" y="48000"/>
                </a:cubicBezTo>
                <a:cubicBezTo>
                  <a:pt x="27828" y="48000"/>
                  <a:pt x="27828" y="44047"/>
                  <a:pt x="27828" y="42070"/>
                </a:cubicBezTo>
                <a:cubicBezTo>
                  <a:pt x="27828" y="39811"/>
                  <a:pt x="26447" y="31905"/>
                  <a:pt x="29210" y="31905"/>
                </a:cubicBezTo>
                <a:cubicBezTo>
                  <a:pt x="27828" y="25976"/>
                  <a:pt x="27828" y="22023"/>
                  <a:pt x="27828" y="20047"/>
                </a:cubicBezTo>
                <a:cubicBezTo>
                  <a:pt x="29210" y="9882"/>
                  <a:pt x="34736" y="1976"/>
                  <a:pt x="43223" y="0"/>
                </a:cubicBezTo>
                <a:cubicBezTo>
                  <a:pt x="54276" y="1976"/>
                  <a:pt x="58618" y="9882"/>
                  <a:pt x="60000" y="20047"/>
                </a:cubicBezTo>
                <a:cubicBezTo>
                  <a:pt x="60000" y="22023"/>
                  <a:pt x="60000" y="25976"/>
                  <a:pt x="58618" y="31905"/>
                </a:cubicBezTo>
                <a:cubicBezTo>
                  <a:pt x="61381" y="31905"/>
                  <a:pt x="60000" y="39811"/>
                  <a:pt x="60000" y="42070"/>
                </a:cubicBezTo>
                <a:cubicBezTo>
                  <a:pt x="60000" y="44047"/>
                  <a:pt x="60000" y="48000"/>
                  <a:pt x="57236" y="48000"/>
                </a:cubicBezTo>
                <a:cubicBezTo>
                  <a:pt x="55657" y="57882"/>
                  <a:pt x="52894" y="61835"/>
                  <a:pt x="52894" y="61835"/>
                </a:cubicBezTo>
                <a:cubicBezTo>
                  <a:pt x="52894" y="73976"/>
                  <a:pt x="52894" y="73976"/>
                  <a:pt x="52894" y="73976"/>
                </a:cubicBezTo>
                <a:cubicBezTo>
                  <a:pt x="52894" y="73976"/>
                  <a:pt x="55657" y="73976"/>
                  <a:pt x="64144" y="7990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6" name="Shape 3742"/>
          <p:cNvSpPr/>
          <p:nvPr/>
        </p:nvSpPr>
        <p:spPr>
          <a:xfrm>
            <a:off x="8550275" y="4656138"/>
            <a:ext cx="304800" cy="20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2" y="115764"/>
                </a:moveTo>
                <a:lnTo>
                  <a:pt x="119802" y="115764"/>
                </a:lnTo>
                <a:cubicBezTo>
                  <a:pt x="119802" y="117741"/>
                  <a:pt x="117039" y="119717"/>
                  <a:pt x="115657" y="119717"/>
                </a:cubicBezTo>
                <a:cubicBezTo>
                  <a:pt x="87828" y="119717"/>
                  <a:pt x="87828" y="119717"/>
                  <a:pt x="87828" y="119717"/>
                </a:cubicBezTo>
                <a:cubicBezTo>
                  <a:pt x="90592" y="119717"/>
                  <a:pt x="91973" y="117741"/>
                  <a:pt x="91973" y="113788"/>
                </a:cubicBezTo>
                <a:cubicBezTo>
                  <a:pt x="91973" y="113788"/>
                  <a:pt x="91973" y="89788"/>
                  <a:pt x="79539" y="81882"/>
                </a:cubicBezTo>
                <a:cubicBezTo>
                  <a:pt x="73815" y="77929"/>
                  <a:pt x="73815" y="77929"/>
                  <a:pt x="71052" y="77929"/>
                </a:cubicBezTo>
                <a:cubicBezTo>
                  <a:pt x="71052" y="68047"/>
                  <a:pt x="71052" y="68047"/>
                  <a:pt x="71052" y="68047"/>
                </a:cubicBezTo>
                <a:cubicBezTo>
                  <a:pt x="71052" y="68047"/>
                  <a:pt x="68289" y="63811"/>
                  <a:pt x="66907" y="53929"/>
                </a:cubicBezTo>
                <a:cubicBezTo>
                  <a:pt x="65526" y="53929"/>
                  <a:pt x="65526" y="51952"/>
                  <a:pt x="65526" y="48000"/>
                </a:cubicBezTo>
                <a:cubicBezTo>
                  <a:pt x="65526" y="46023"/>
                  <a:pt x="64144" y="39811"/>
                  <a:pt x="65526" y="39811"/>
                </a:cubicBezTo>
                <a:cubicBezTo>
                  <a:pt x="65526" y="35858"/>
                  <a:pt x="65526" y="29929"/>
                  <a:pt x="65526" y="27952"/>
                </a:cubicBezTo>
                <a:cubicBezTo>
                  <a:pt x="65526" y="20047"/>
                  <a:pt x="71052" y="12141"/>
                  <a:pt x="79539" y="12141"/>
                </a:cubicBezTo>
                <a:cubicBezTo>
                  <a:pt x="89210" y="12141"/>
                  <a:pt x="93355" y="20047"/>
                  <a:pt x="94736" y="27952"/>
                </a:cubicBezTo>
                <a:cubicBezTo>
                  <a:pt x="94736" y="29929"/>
                  <a:pt x="93355" y="35858"/>
                  <a:pt x="93355" y="39811"/>
                </a:cubicBezTo>
                <a:cubicBezTo>
                  <a:pt x="96118" y="39811"/>
                  <a:pt x="94736" y="46023"/>
                  <a:pt x="94736" y="48000"/>
                </a:cubicBezTo>
                <a:cubicBezTo>
                  <a:pt x="94736" y="51952"/>
                  <a:pt x="93355" y="53929"/>
                  <a:pt x="91973" y="53929"/>
                </a:cubicBezTo>
                <a:cubicBezTo>
                  <a:pt x="90592" y="63811"/>
                  <a:pt x="87828" y="68047"/>
                  <a:pt x="87828" y="68047"/>
                </a:cubicBezTo>
                <a:cubicBezTo>
                  <a:pt x="87828" y="77929"/>
                  <a:pt x="87828" y="77929"/>
                  <a:pt x="87828" y="77929"/>
                </a:cubicBezTo>
                <a:cubicBezTo>
                  <a:pt x="87828" y="77929"/>
                  <a:pt x="90592" y="77929"/>
                  <a:pt x="97500" y="83858"/>
                </a:cubicBezTo>
                <a:cubicBezTo>
                  <a:pt x="105986" y="87811"/>
                  <a:pt x="103223" y="83858"/>
                  <a:pt x="108750" y="89788"/>
                </a:cubicBezTo>
                <a:cubicBezTo>
                  <a:pt x="119802" y="95717"/>
                  <a:pt x="119802" y="115764"/>
                  <a:pt x="119802" y="115764"/>
                </a:cubicBezTo>
                <a:close/>
                <a:moveTo>
                  <a:pt x="64144" y="79905"/>
                </a:moveTo>
                <a:lnTo>
                  <a:pt x="64144" y="79905"/>
                </a:lnTo>
                <a:cubicBezTo>
                  <a:pt x="72434" y="83858"/>
                  <a:pt x="69671" y="81882"/>
                  <a:pt x="76578" y="85835"/>
                </a:cubicBezTo>
                <a:cubicBezTo>
                  <a:pt x="87828" y="93741"/>
                  <a:pt x="87828" y="113788"/>
                  <a:pt x="87828" y="113788"/>
                </a:cubicBezTo>
                <a:cubicBezTo>
                  <a:pt x="87828" y="117741"/>
                  <a:pt x="85065" y="119717"/>
                  <a:pt x="83684" y="119717"/>
                </a:cubicBezTo>
                <a:cubicBezTo>
                  <a:pt x="4144" y="119717"/>
                  <a:pt x="4144" y="119717"/>
                  <a:pt x="4144" y="119717"/>
                </a:cubicBezTo>
                <a:cubicBezTo>
                  <a:pt x="2763" y="119717"/>
                  <a:pt x="0" y="117741"/>
                  <a:pt x="0" y="113788"/>
                </a:cubicBezTo>
                <a:cubicBezTo>
                  <a:pt x="0" y="113788"/>
                  <a:pt x="0" y="93741"/>
                  <a:pt x="11052" y="85835"/>
                </a:cubicBezTo>
                <a:cubicBezTo>
                  <a:pt x="18157" y="81882"/>
                  <a:pt x="15197" y="85835"/>
                  <a:pt x="23684" y="79905"/>
                </a:cubicBezTo>
                <a:cubicBezTo>
                  <a:pt x="31973" y="75952"/>
                  <a:pt x="34736" y="73976"/>
                  <a:pt x="34736" y="73976"/>
                </a:cubicBezTo>
                <a:cubicBezTo>
                  <a:pt x="34736" y="61835"/>
                  <a:pt x="34736" y="61835"/>
                  <a:pt x="34736" y="61835"/>
                </a:cubicBezTo>
                <a:cubicBezTo>
                  <a:pt x="34736" y="61835"/>
                  <a:pt x="30592" y="57882"/>
                  <a:pt x="30592" y="48000"/>
                </a:cubicBezTo>
                <a:cubicBezTo>
                  <a:pt x="27828" y="48000"/>
                  <a:pt x="27828" y="44047"/>
                  <a:pt x="27828" y="42070"/>
                </a:cubicBezTo>
                <a:cubicBezTo>
                  <a:pt x="27828" y="39811"/>
                  <a:pt x="26447" y="31905"/>
                  <a:pt x="29210" y="31905"/>
                </a:cubicBezTo>
                <a:cubicBezTo>
                  <a:pt x="27828" y="25976"/>
                  <a:pt x="27828" y="22023"/>
                  <a:pt x="27828" y="20047"/>
                </a:cubicBezTo>
                <a:cubicBezTo>
                  <a:pt x="29210" y="9882"/>
                  <a:pt x="34736" y="1976"/>
                  <a:pt x="43223" y="0"/>
                </a:cubicBezTo>
                <a:cubicBezTo>
                  <a:pt x="54276" y="1976"/>
                  <a:pt x="58618" y="9882"/>
                  <a:pt x="60000" y="20047"/>
                </a:cubicBezTo>
                <a:cubicBezTo>
                  <a:pt x="60000" y="22023"/>
                  <a:pt x="60000" y="25976"/>
                  <a:pt x="58618" y="31905"/>
                </a:cubicBezTo>
                <a:cubicBezTo>
                  <a:pt x="61381" y="31905"/>
                  <a:pt x="60000" y="39811"/>
                  <a:pt x="60000" y="42070"/>
                </a:cubicBezTo>
                <a:cubicBezTo>
                  <a:pt x="60000" y="44047"/>
                  <a:pt x="60000" y="48000"/>
                  <a:pt x="57236" y="48000"/>
                </a:cubicBezTo>
                <a:cubicBezTo>
                  <a:pt x="55657" y="57882"/>
                  <a:pt x="52894" y="61835"/>
                  <a:pt x="52894" y="61835"/>
                </a:cubicBezTo>
                <a:cubicBezTo>
                  <a:pt x="52894" y="73976"/>
                  <a:pt x="52894" y="73976"/>
                  <a:pt x="52894" y="73976"/>
                </a:cubicBezTo>
                <a:cubicBezTo>
                  <a:pt x="52894" y="73976"/>
                  <a:pt x="55657" y="73976"/>
                  <a:pt x="64144" y="7990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7" name="Shape 3742"/>
          <p:cNvSpPr/>
          <p:nvPr/>
        </p:nvSpPr>
        <p:spPr>
          <a:xfrm>
            <a:off x="9018588" y="4665663"/>
            <a:ext cx="303212" cy="2000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2" y="115764"/>
                </a:moveTo>
                <a:lnTo>
                  <a:pt x="119802" y="115764"/>
                </a:lnTo>
                <a:cubicBezTo>
                  <a:pt x="119802" y="117741"/>
                  <a:pt x="117039" y="119717"/>
                  <a:pt x="115657" y="119717"/>
                </a:cubicBezTo>
                <a:cubicBezTo>
                  <a:pt x="87828" y="119717"/>
                  <a:pt x="87828" y="119717"/>
                  <a:pt x="87828" y="119717"/>
                </a:cubicBezTo>
                <a:cubicBezTo>
                  <a:pt x="90592" y="119717"/>
                  <a:pt x="91973" y="117741"/>
                  <a:pt x="91973" y="113788"/>
                </a:cubicBezTo>
                <a:cubicBezTo>
                  <a:pt x="91973" y="113788"/>
                  <a:pt x="91973" y="89788"/>
                  <a:pt x="79539" y="81882"/>
                </a:cubicBezTo>
                <a:cubicBezTo>
                  <a:pt x="73815" y="77929"/>
                  <a:pt x="73815" y="77929"/>
                  <a:pt x="71052" y="77929"/>
                </a:cubicBezTo>
                <a:cubicBezTo>
                  <a:pt x="71052" y="68047"/>
                  <a:pt x="71052" y="68047"/>
                  <a:pt x="71052" y="68047"/>
                </a:cubicBezTo>
                <a:cubicBezTo>
                  <a:pt x="71052" y="68047"/>
                  <a:pt x="68289" y="63811"/>
                  <a:pt x="66907" y="53929"/>
                </a:cubicBezTo>
                <a:cubicBezTo>
                  <a:pt x="65526" y="53929"/>
                  <a:pt x="65526" y="51952"/>
                  <a:pt x="65526" y="48000"/>
                </a:cubicBezTo>
                <a:cubicBezTo>
                  <a:pt x="65526" y="46023"/>
                  <a:pt x="64144" y="39811"/>
                  <a:pt x="65526" y="39811"/>
                </a:cubicBezTo>
                <a:cubicBezTo>
                  <a:pt x="65526" y="35858"/>
                  <a:pt x="65526" y="29929"/>
                  <a:pt x="65526" y="27952"/>
                </a:cubicBezTo>
                <a:cubicBezTo>
                  <a:pt x="65526" y="20047"/>
                  <a:pt x="71052" y="12141"/>
                  <a:pt x="79539" y="12141"/>
                </a:cubicBezTo>
                <a:cubicBezTo>
                  <a:pt x="89210" y="12141"/>
                  <a:pt x="93355" y="20047"/>
                  <a:pt x="94736" y="27952"/>
                </a:cubicBezTo>
                <a:cubicBezTo>
                  <a:pt x="94736" y="29929"/>
                  <a:pt x="93355" y="35858"/>
                  <a:pt x="93355" y="39811"/>
                </a:cubicBezTo>
                <a:cubicBezTo>
                  <a:pt x="96118" y="39811"/>
                  <a:pt x="94736" y="46023"/>
                  <a:pt x="94736" y="48000"/>
                </a:cubicBezTo>
                <a:cubicBezTo>
                  <a:pt x="94736" y="51952"/>
                  <a:pt x="93355" y="53929"/>
                  <a:pt x="91973" y="53929"/>
                </a:cubicBezTo>
                <a:cubicBezTo>
                  <a:pt x="90592" y="63811"/>
                  <a:pt x="87828" y="68047"/>
                  <a:pt x="87828" y="68047"/>
                </a:cubicBezTo>
                <a:cubicBezTo>
                  <a:pt x="87828" y="77929"/>
                  <a:pt x="87828" y="77929"/>
                  <a:pt x="87828" y="77929"/>
                </a:cubicBezTo>
                <a:cubicBezTo>
                  <a:pt x="87828" y="77929"/>
                  <a:pt x="90592" y="77929"/>
                  <a:pt x="97500" y="83858"/>
                </a:cubicBezTo>
                <a:cubicBezTo>
                  <a:pt x="105986" y="87811"/>
                  <a:pt x="103223" y="83858"/>
                  <a:pt x="108750" y="89788"/>
                </a:cubicBezTo>
                <a:cubicBezTo>
                  <a:pt x="119802" y="95717"/>
                  <a:pt x="119802" y="115764"/>
                  <a:pt x="119802" y="115764"/>
                </a:cubicBezTo>
                <a:close/>
                <a:moveTo>
                  <a:pt x="64144" y="79905"/>
                </a:moveTo>
                <a:lnTo>
                  <a:pt x="64144" y="79905"/>
                </a:lnTo>
                <a:cubicBezTo>
                  <a:pt x="72434" y="83858"/>
                  <a:pt x="69671" y="81882"/>
                  <a:pt x="76578" y="85835"/>
                </a:cubicBezTo>
                <a:cubicBezTo>
                  <a:pt x="87828" y="93741"/>
                  <a:pt x="87828" y="113788"/>
                  <a:pt x="87828" y="113788"/>
                </a:cubicBezTo>
                <a:cubicBezTo>
                  <a:pt x="87828" y="117741"/>
                  <a:pt x="85065" y="119717"/>
                  <a:pt x="83684" y="119717"/>
                </a:cubicBezTo>
                <a:cubicBezTo>
                  <a:pt x="4144" y="119717"/>
                  <a:pt x="4144" y="119717"/>
                  <a:pt x="4144" y="119717"/>
                </a:cubicBezTo>
                <a:cubicBezTo>
                  <a:pt x="2763" y="119717"/>
                  <a:pt x="0" y="117741"/>
                  <a:pt x="0" y="113788"/>
                </a:cubicBezTo>
                <a:cubicBezTo>
                  <a:pt x="0" y="113788"/>
                  <a:pt x="0" y="93741"/>
                  <a:pt x="11052" y="85835"/>
                </a:cubicBezTo>
                <a:cubicBezTo>
                  <a:pt x="18157" y="81882"/>
                  <a:pt x="15197" y="85835"/>
                  <a:pt x="23684" y="79905"/>
                </a:cubicBezTo>
                <a:cubicBezTo>
                  <a:pt x="31973" y="75952"/>
                  <a:pt x="34736" y="73976"/>
                  <a:pt x="34736" y="73976"/>
                </a:cubicBezTo>
                <a:cubicBezTo>
                  <a:pt x="34736" y="61835"/>
                  <a:pt x="34736" y="61835"/>
                  <a:pt x="34736" y="61835"/>
                </a:cubicBezTo>
                <a:cubicBezTo>
                  <a:pt x="34736" y="61835"/>
                  <a:pt x="30592" y="57882"/>
                  <a:pt x="30592" y="48000"/>
                </a:cubicBezTo>
                <a:cubicBezTo>
                  <a:pt x="27828" y="48000"/>
                  <a:pt x="27828" y="44047"/>
                  <a:pt x="27828" y="42070"/>
                </a:cubicBezTo>
                <a:cubicBezTo>
                  <a:pt x="27828" y="39811"/>
                  <a:pt x="26447" y="31905"/>
                  <a:pt x="29210" y="31905"/>
                </a:cubicBezTo>
                <a:cubicBezTo>
                  <a:pt x="27828" y="25976"/>
                  <a:pt x="27828" y="22023"/>
                  <a:pt x="27828" y="20047"/>
                </a:cubicBezTo>
                <a:cubicBezTo>
                  <a:pt x="29210" y="9882"/>
                  <a:pt x="34736" y="1976"/>
                  <a:pt x="43223" y="0"/>
                </a:cubicBezTo>
                <a:cubicBezTo>
                  <a:pt x="54276" y="1976"/>
                  <a:pt x="58618" y="9882"/>
                  <a:pt x="60000" y="20047"/>
                </a:cubicBezTo>
                <a:cubicBezTo>
                  <a:pt x="60000" y="22023"/>
                  <a:pt x="60000" y="25976"/>
                  <a:pt x="58618" y="31905"/>
                </a:cubicBezTo>
                <a:cubicBezTo>
                  <a:pt x="61381" y="31905"/>
                  <a:pt x="60000" y="39811"/>
                  <a:pt x="60000" y="42070"/>
                </a:cubicBezTo>
                <a:cubicBezTo>
                  <a:pt x="60000" y="44047"/>
                  <a:pt x="60000" y="48000"/>
                  <a:pt x="57236" y="48000"/>
                </a:cubicBezTo>
                <a:cubicBezTo>
                  <a:pt x="55657" y="57882"/>
                  <a:pt x="52894" y="61835"/>
                  <a:pt x="52894" y="61835"/>
                </a:cubicBezTo>
                <a:cubicBezTo>
                  <a:pt x="52894" y="73976"/>
                  <a:pt x="52894" y="73976"/>
                  <a:pt x="52894" y="73976"/>
                </a:cubicBezTo>
                <a:cubicBezTo>
                  <a:pt x="52894" y="73976"/>
                  <a:pt x="55657" y="73976"/>
                  <a:pt x="64144" y="7990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68" name="组合 267"/>
          <p:cNvGrpSpPr>
            <a:grpSpLocks/>
          </p:cNvGrpSpPr>
          <p:nvPr/>
        </p:nvGrpSpPr>
        <p:grpSpPr bwMode="auto">
          <a:xfrm>
            <a:off x="5368925" y="2339975"/>
            <a:ext cx="204788" cy="166688"/>
            <a:chOff x="7882872" y="2389798"/>
            <a:chExt cx="671516" cy="649086"/>
          </a:xfrm>
        </p:grpSpPr>
        <p:sp>
          <p:nvSpPr>
            <p:cNvPr id="269" name="MH_SubTitle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7882872" y="2389798"/>
              <a:ext cx="671516" cy="649086"/>
            </a:xfrm>
            <a:prstGeom prst="ellipse">
              <a:avLst/>
            </a:prstGeom>
            <a:gradFill>
              <a:gsLst>
                <a:gs pos="100000">
                  <a:srgbClr val="FF0000"/>
                </a:gs>
                <a:gs pos="0">
                  <a:srgbClr val="C00000"/>
                </a:gs>
              </a:gsLst>
              <a:lin ang="5400000" scaled="1"/>
            </a:gradFill>
            <a:ln w="28575" cap="flat">
              <a:gradFill>
                <a:gsLst>
                  <a:gs pos="0">
                    <a:srgbClr val="FF0000"/>
                  </a:gs>
                  <a:gs pos="100000">
                    <a:srgbClr val="C00000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68580" tIns="34290" rIns="68580" bIns="34290" anchor="ctr" anchorCtr="1"/>
            <a:lstStyle/>
            <a:p>
              <a:pPr>
                <a:defRPr/>
              </a:pPr>
              <a:endPara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059" name="Freeform 360"/>
            <p:cNvSpPr>
              <a:spLocks noEditPoints="1"/>
            </p:cNvSpPr>
            <p:nvPr/>
          </p:nvSpPr>
          <p:spPr bwMode="auto">
            <a:xfrm>
              <a:off x="8044245" y="2556707"/>
              <a:ext cx="395621" cy="401812"/>
            </a:xfrm>
            <a:custGeom>
              <a:avLst/>
              <a:gdLst>
                <a:gd name="T0" fmla="*/ 1910595985 w 64"/>
                <a:gd name="T1" fmla="*/ 0 h 65"/>
                <a:gd name="T2" fmla="*/ 534966134 w 64"/>
                <a:gd name="T3" fmla="*/ 0 h 65"/>
                <a:gd name="T4" fmla="*/ 0 w 64"/>
                <a:gd name="T5" fmla="*/ 573206454 h 65"/>
                <a:gd name="T6" fmla="*/ 0 w 64"/>
                <a:gd name="T7" fmla="*/ 1146412908 h 65"/>
                <a:gd name="T8" fmla="*/ 343905917 w 64"/>
                <a:gd name="T9" fmla="*/ 1719619362 h 65"/>
                <a:gd name="T10" fmla="*/ 76422850 w 64"/>
                <a:gd name="T11" fmla="*/ 2147483646 h 65"/>
                <a:gd name="T12" fmla="*/ 1337415335 w 64"/>
                <a:gd name="T13" fmla="*/ 1757828592 h 65"/>
                <a:gd name="T14" fmla="*/ 1910595985 w 64"/>
                <a:gd name="T15" fmla="*/ 1757828592 h 65"/>
                <a:gd name="T16" fmla="*/ 2147483646 w 64"/>
                <a:gd name="T17" fmla="*/ 1146412908 h 65"/>
                <a:gd name="T18" fmla="*/ 2147483646 w 64"/>
                <a:gd name="T19" fmla="*/ 573206454 h 65"/>
                <a:gd name="T20" fmla="*/ 1910595985 w 64"/>
                <a:gd name="T21" fmla="*/ 0 h 65"/>
                <a:gd name="T22" fmla="*/ 1834173135 w 64"/>
                <a:gd name="T23" fmla="*/ 1299268375 h 65"/>
                <a:gd name="T24" fmla="*/ 534966134 w 64"/>
                <a:gd name="T25" fmla="*/ 1299268375 h 65"/>
                <a:gd name="T26" fmla="*/ 458543284 w 64"/>
                <a:gd name="T27" fmla="*/ 1184622138 h 65"/>
                <a:gd name="T28" fmla="*/ 534966134 w 64"/>
                <a:gd name="T29" fmla="*/ 1069982084 h 65"/>
                <a:gd name="T30" fmla="*/ 1834173135 w 64"/>
                <a:gd name="T31" fmla="*/ 1069982084 h 65"/>
                <a:gd name="T32" fmla="*/ 1910595985 w 64"/>
                <a:gd name="T33" fmla="*/ 1184622138 h 65"/>
                <a:gd name="T34" fmla="*/ 1834173135 w 64"/>
                <a:gd name="T35" fmla="*/ 1299268375 h 65"/>
                <a:gd name="T36" fmla="*/ 2025233352 w 64"/>
                <a:gd name="T37" fmla="*/ 955342029 h 65"/>
                <a:gd name="T38" fmla="*/ 534966134 w 64"/>
                <a:gd name="T39" fmla="*/ 955342029 h 65"/>
                <a:gd name="T40" fmla="*/ 458543284 w 64"/>
                <a:gd name="T41" fmla="*/ 840701975 h 65"/>
                <a:gd name="T42" fmla="*/ 534966134 w 64"/>
                <a:gd name="T43" fmla="*/ 764271151 h 65"/>
                <a:gd name="T44" fmla="*/ 2025233352 w 64"/>
                <a:gd name="T45" fmla="*/ 764271151 h 65"/>
                <a:gd name="T46" fmla="*/ 2101656202 w 64"/>
                <a:gd name="T47" fmla="*/ 840701975 h 65"/>
                <a:gd name="T48" fmla="*/ 2025233352 w 64"/>
                <a:gd name="T49" fmla="*/ 955342029 h 65"/>
                <a:gd name="T50" fmla="*/ 2025233352 w 64"/>
                <a:gd name="T51" fmla="*/ 649631096 h 65"/>
                <a:gd name="T52" fmla="*/ 534966134 w 64"/>
                <a:gd name="T53" fmla="*/ 649631096 h 65"/>
                <a:gd name="T54" fmla="*/ 458543284 w 64"/>
                <a:gd name="T55" fmla="*/ 534991042 h 65"/>
                <a:gd name="T56" fmla="*/ 534966134 w 64"/>
                <a:gd name="T57" fmla="*/ 420350988 h 65"/>
                <a:gd name="T58" fmla="*/ 2025233352 w 64"/>
                <a:gd name="T59" fmla="*/ 420350988 h 65"/>
                <a:gd name="T60" fmla="*/ 2101656202 w 64"/>
                <a:gd name="T61" fmla="*/ 534991042 h 65"/>
                <a:gd name="T62" fmla="*/ 2025233352 w 64"/>
                <a:gd name="T63" fmla="*/ 649631096 h 6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4" h="65">
                  <a:moveTo>
                    <a:pt x="50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7"/>
                    <a:pt x="3" y="42"/>
                    <a:pt x="9" y="45"/>
                  </a:cubicBezTo>
                  <a:cubicBezTo>
                    <a:pt x="4" y="58"/>
                    <a:pt x="2" y="65"/>
                    <a:pt x="2" y="65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8" y="46"/>
                    <a:pt x="64" y="39"/>
                    <a:pt x="64" y="30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7"/>
                    <a:pt x="58" y="0"/>
                    <a:pt x="50" y="0"/>
                  </a:cubicBezTo>
                  <a:close/>
                  <a:moveTo>
                    <a:pt x="48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3" y="34"/>
                    <a:pt x="12" y="32"/>
                    <a:pt x="12" y="31"/>
                  </a:cubicBezTo>
                  <a:cubicBezTo>
                    <a:pt x="12" y="30"/>
                    <a:pt x="13" y="28"/>
                    <a:pt x="14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9" y="28"/>
                    <a:pt x="50" y="30"/>
                    <a:pt x="50" y="31"/>
                  </a:cubicBezTo>
                  <a:cubicBezTo>
                    <a:pt x="50" y="32"/>
                    <a:pt x="49" y="34"/>
                    <a:pt x="48" y="34"/>
                  </a:cubicBezTo>
                  <a:close/>
                  <a:moveTo>
                    <a:pt x="53" y="25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2" y="24"/>
                    <a:pt x="12" y="22"/>
                  </a:cubicBezTo>
                  <a:cubicBezTo>
                    <a:pt x="12" y="21"/>
                    <a:pt x="13" y="20"/>
                    <a:pt x="14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4" y="20"/>
                    <a:pt x="55" y="21"/>
                    <a:pt x="55" y="22"/>
                  </a:cubicBezTo>
                  <a:cubicBezTo>
                    <a:pt x="55" y="24"/>
                    <a:pt x="54" y="25"/>
                    <a:pt x="53" y="25"/>
                  </a:cubicBezTo>
                  <a:close/>
                  <a:moveTo>
                    <a:pt x="53" y="17"/>
                  </a:move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2" y="15"/>
                    <a:pt x="12" y="14"/>
                  </a:cubicBezTo>
                  <a:cubicBezTo>
                    <a:pt x="12" y="13"/>
                    <a:pt x="13" y="11"/>
                    <a:pt x="14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4" y="11"/>
                    <a:pt x="55" y="13"/>
                    <a:pt x="55" y="14"/>
                  </a:cubicBezTo>
                  <a:cubicBezTo>
                    <a:pt x="55" y="15"/>
                    <a:pt x="54" y="17"/>
                    <a:pt x="53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</p:grpSp>
      <p:sp>
        <p:nvSpPr>
          <p:cNvPr id="271" name="Shape 3911"/>
          <p:cNvSpPr/>
          <p:nvPr/>
        </p:nvSpPr>
        <p:spPr>
          <a:xfrm>
            <a:off x="5678488" y="2803525"/>
            <a:ext cx="207962" cy="1666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8423" y="118238"/>
                </a:moveTo>
                <a:lnTo>
                  <a:pt x="118423" y="118238"/>
                </a:lnTo>
                <a:cubicBezTo>
                  <a:pt x="80788" y="70018"/>
                  <a:pt x="80788" y="70018"/>
                  <a:pt x="80788" y="70018"/>
                </a:cubicBezTo>
                <a:cubicBezTo>
                  <a:pt x="117044" y="31045"/>
                  <a:pt x="117044" y="31045"/>
                  <a:pt x="117044" y="31045"/>
                </a:cubicBezTo>
                <a:cubicBezTo>
                  <a:pt x="118423" y="32587"/>
                  <a:pt x="119802" y="34348"/>
                  <a:pt x="119802" y="35889"/>
                </a:cubicBezTo>
                <a:cubicBezTo>
                  <a:pt x="119802" y="113614"/>
                  <a:pt x="119802" y="113614"/>
                  <a:pt x="119802" y="113614"/>
                </a:cubicBezTo>
                <a:cubicBezTo>
                  <a:pt x="119802" y="115155"/>
                  <a:pt x="118423" y="116697"/>
                  <a:pt x="118423" y="118238"/>
                </a:cubicBezTo>
                <a:close/>
                <a:moveTo>
                  <a:pt x="2758" y="31045"/>
                </a:moveTo>
                <a:lnTo>
                  <a:pt x="2758" y="31045"/>
                </a:lnTo>
                <a:cubicBezTo>
                  <a:pt x="2758" y="29504"/>
                  <a:pt x="4137" y="29504"/>
                  <a:pt x="5517" y="29504"/>
                </a:cubicBezTo>
                <a:cubicBezTo>
                  <a:pt x="39014" y="29504"/>
                  <a:pt x="39014" y="29504"/>
                  <a:pt x="39014" y="29504"/>
                </a:cubicBezTo>
                <a:cubicBezTo>
                  <a:pt x="40394" y="31045"/>
                  <a:pt x="43152" y="32587"/>
                  <a:pt x="47290" y="32587"/>
                </a:cubicBezTo>
                <a:lnTo>
                  <a:pt x="48669" y="32587"/>
                </a:lnTo>
                <a:cubicBezTo>
                  <a:pt x="48669" y="49761"/>
                  <a:pt x="48669" y="49761"/>
                  <a:pt x="48669" y="49761"/>
                </a:cubicBezTo>
                <a:cubicBezTo>
                  <a:pt x="48669" y="56146"/>
                  <a:pt x="54384" y="62311"/>
                  <a:pt x="59901" y="62311"/>
                </a:cubicBezTo>
                <a:cubicBezTo>
                  <a:pt x="65418" y="62311"/>
                  <a:pt x="70935" y="56146"/>
                  <a:pt x="70935" y="49761"/>
                </a:cubicBezTo>
                <a:cubicBezTo>
                  <a:pt x="70935" y="32587"/>
                  <a:pt x="70935" y="32587"/>
                  <a:pt x="70935" y="32587"/>
                </a:cubicBezTo>
                <a:lnTo>
                  <a:pt x="72315" y="32587"/>
                </a:lnTo>
                <a:cubicBezTo>
                  <a:pt x="76650" y="32587"/>
                  <a:pt x="79408" y="31045"/>
                  <a:pt x="80788" y="29504"/>
                </a:cubicBezTo>
                <a:cubicBezTo>
                  <a:pt x="114088" y="29504"/>
                  <a:pt x="114088" y="29504"/>
                  <a:pt x="114088" y="29504"/>
                </a:cubicBezTo>
                <a:cubicBezTo>
                  <a:pt x="115665" y="29504"/>
                  <a:pt x="117044" y="29504"/>
                  <a:pt x="117044" y="31045"/>
                </a:cubicBezTo>
                <a:cubicBezTo>
                  <a:pt x="59901" y="81027"/>
                  <a:pt x="59901" y="81027"/>
                  <a:pt x="59901" y="81027"/>
                </a:cubicBezTo>
                <a:lnTo>
                  <a:pt x="2758" y="31045"/>
                </a:lnTo>
                <a:close/>
                <a:moveTo>
                  <a:pt x="72315" y="26422"/>
                </a:moveTo>
                <a:lnTo>
                  <a:pt x="72315" y="26422"/>
                </a:lnTo>
                <a:cubicBezTo>
                  <a:pt x="70935" y="26422"/>
                  <a:pt x="69556" y="26422"/>
                  <a:pt x="69556" y="24880"/>
                </a:cubicBezTo>
                <a:cubicBezTo>
                  <a:pt x="65418" y="21798"/>
                  <a:pt x="65418" y="21798"/>
                  <a:pt x="65418" y="21798"/>
                </a:cubicBezTo>
                <a:cubicBezTo>
                  <a:pt x="65418" y="49761"/>
                  <a:pt x="65418" y="49761"/>
                  <a:pt x="65418" y="49761"/>
                </a:cubicBezTo>
                <a:cubicBezTo>
                  <a:pt x="65418" y="53064"/>
                  <a:pt x="62660" y="56146"/>
                  <a:pt x="59901" y="56146"/>
                </a:cubicBezTo>
                <a:cubicBezTo>
                  <a:pt x="57142" y="56146"/>
                  <a:pt x="54384" y="53064"/>
                  <a:pt x="54384" y="49761"/>
                </a:cubicBezTo>
                <a:cubicBezTo>
                  <a:pt x="54384" y="21798"/>
                  <a:pt x="54384" y="21798"/>
                  <a:pt x="54384" y="21798"/>
                </a:cubicBezTo>
                <a:cubicBezTo>
                  <a:pt x="50049" y="24880"/>
                  <a:pt x="50049" y="24880"/>
                  <a:pt x="50049" y="24880"/>
                </a:cubicBezTo>
                <a:cubicBezTo>
                  <a:pt x="50049" y="26422"/>
                  <a:pt x="48669" y="26422"/>
                  <a:pt x="47290" y="26422"/>
                </a:cubicBezTo>
                <a:cubicBezTo>
                  <a:pt x="43152" y="26422"/>
                  <a:pt x="41773" y="24880"/>
                  <a:pt x="41773" y="20256"/>
                </a:cubicBezTo>
                <a:cubicBezTo>
                  <a:pt x="41773" y="18715"/>
                  <a:pt x="41773" y="17174"/>
                  <a:pt x="43152" y="17174"/>
                </a:cubicBezTo>
                <a:cubicBezTo>
                  <a:pt x="55763" y="1541"/>
                  <a:pt x="55763" y="1541"/>
                  <a:pt x="55763" y="1541"/>
                </a:cubicBezTo>
                <a:cubicBezTo>
                  <a:pt x="57142" y="0"/>
                  <a:pt x="58522" y="0"/>
                  <a:pt x="59901" y="0"/>
                </a:cubicBezTo>
                <a:cubicBezTo>
                  <a:pt x="61280" y="0"/>
                  <a:pt x="62660" y="0"/>
                  <a:pt x="64039" y="1541"/>
                </a:cubicBezTo>
                <a:cubicBezTo>
                  <a:pt x="76650" y="17174"/>
                  <a:pt x="76650" y="17174"/>
                  <a:pt x="76650" y="17174"/>
                </a:cubicBezTo>
                <a:cubicBezTo>
                  <a:pt x="78029" y="17174"/>
                  <a:pt x="78029" y="18715"/>
                  <a:pt x="78029" y="20256"/>
                </a:cubicBezTo>
                <a:cubicBezTo>
                  <a:pt x="78029" y="24880"/>
                  <a:pt x="76650" y="26422"/>
                  <a:pt x="72315" y="26422"/>
                </a:cubicBezTo>
                <a:close/>
                <a:moveTo>
                  <a:pt x="1379" y="118238"/>
                </a:moveTo>
                <a:lnTo>
                  <a:pt x="1379" y="118238"/>
                </a:lnTo>
                <a:cubicBezTo>
                  <a:pt x="1379" y="116697"/>
                  <a:pt x="0" y="115155"/>
                  <a:pt x="0" y="113614"/>
                </a:cubicBezTo>
                <a:cubicBezTo>
                  <a:pt x="0" y="35889"/>
                  <a:pt x="0" y="35889"/>
                  <a:pt x="0" y="35889"/>
                </a:cubicBezTo>
                <a:cubicBezTo>
                  <a:pt x="0" y="34348"/>
                  <a:pt x="1379" y="32587"/>
                  <a:pt x="2758" y="31045"/>
                </a:cubicBezTo>
                <a:cubicBezTo>
                  <a:pt x="39014" y="70018"/>
                  <a:pt x="39014" y="70018"/>
                  <a:pt x="39014" y="70018"/>
                </a:cubicBezTo>
                <a:lnTo>
                  <a:pt x="1379" y="118238"/>
                </a:lnTo>
                <a:close/>
                <a:moveTo>
                  <a:pt x="59901" y="93357"/>
                </a:moveTo>
                <a:lnTo>
                  <a:pt x="59901" y="93357"/>
                </a:lnTo>
                <a:cubicBezTo>
                  <a:pt x="75270" y="76183"/>
                  <a:pt x="75270" y="76183"/>
                  <a:pt x="75270" y="76183"/>
                </a:cubicBezTo>
                <a:cubicBezTo>
                  <a:pt x="117044" y="118238"/>
                  <a:pt x="117044" y="118238"/>
                  <a:pt x="117044" y="118238"/>
                </a:cubicBezTo>
                <a:cubicBezTo>
                  <a:pt x="117044" y="119779"/>
                  <a:pt x="115665" y="119779"/>
                  <a:pt x="114088" y="119779"/>
                </a:cubicBezTo>
                <a:cubicBezTo>
                  <a:pt x="5517" y="119779"/>
                  <a:pt x="5517" y="119779"/>
                  <a:pt x="5517" y="119779"/>
                </a:cubicBezTo>
                <a:cubicBezTo>
                  <a:pt x="4137" y="119779"/>
                  <a:pt x="2758" y="119779"/>
                  <a:pt x="2758" y="118238"/>
                </a:cubicBezTo>
                <a:cubicBezTo>
                  <a:pt x="44532" y="76183"/>
                  <a:pt x="44532" y="76183"/>
                  <a:pt x="44532" y="76183"/>
                </a:cubicBezTo>
                <a:lnTo>
                  <a:pt x="59901" y="93357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2" name="Shape 3895"/>
          <p:cNvSpPr/>
          <p:nvPr/>
        </p:nvSpPr>
        <p:spPr>
          <a:xfrm>
            <a:off x="5616575" y="3440113"/>
            <a:ext cx="206375" cy="1825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5647" y="48605"/>
                </a:moveTo>
                <a:lnTo>
                  <a:pt x="105647" y="48605"/>
                </a:lnTo>
                <a:cubicBezTo>
                  <a:pt x="104252" y="50016"/>
                  <a:pt x="104252" y="58487"/>
                  <a:pt x="114219" y="64134"/>
                </a:cubicBezTo>
                <a:cubicBezTo>
                  <a:pt x="114219" y="64134"/>
                  <a:pt x="100066" y="66957"/>
                  <a:pt x="90299" y="54252"/>
                </a:cubicBezTo>
                <a:cubicBezTo>
                  <a:pt x="87308" y="54252"/>
                  <a:pt x="84518" y="55663"/>
                  <a:pt x="81727" y="55663"/>
                </a:cubicBezTo>
                <a:cubicBezTo>
                  <a:pt x="60598" y="55663"/>
                  <a:pt x="47840" y="42756"/>
                  <a:pt x="47840" y="27226"/>
                </a:cubicBezTo>
                <a:cubicBezTo>
                  <a:pt x="47840" y="12907"/>
                  <a:pt x="60598" y="0"/>
                  <a:pt x="81727" y="0"/>
                </a:cubicBezTo>
                <a:cubicBezTo>
                  <a:pt x="102857" y="0"/>
                  <a:pt x="119800" y="12907"/>
                  <a:pt x="119800" y="27226"/>
                </a:cubicBezTo>
                <a:cubicBezTo>
                  <a:pt x="119800" y="35697"/>
                  <a:pt x="114219" y="44168"/>
                  <a:pt x="105647" y="48605"/>
                </a:cubicBezTo>
                <a:close/>
                <a:moveTo>
                  <a:pt x="40863" y="30050"/>
                </a:moveTo>
                <a:lnTo>
                  <a:pt x="40863" y="30050"/>
                </a:lnTo>
                <a:cubicBezTo>
                  <a:pt x="42259" y="46991"/>
                  <a:pt x="56411" y="61310"/>
                  <a:pt x="78936" y="62722"/>
                </a:cubicBezTo>
                <a:cubicBezTo>
                  <a:pt x="81727" y="62722"/>
                  <a:pt x="84518" y="62722"/>
                  <a:pt x="87308" y="61310"/>
                </a:cubicBezTo>
                <a:lnTo>
                  <a:pt x="87308" y="61310"/>
                </a:lnTo>
                <a:lnTo>
                  <a:pt x="87308" y="61310"/>
                </a:lnTo>
                <a:cubicBezTo>
                  <a:pt x="94485" y="68369"/>
                  <a:pt x="102857" y="69983"/>
                  <a:pt x="107043" y="69983"/>
                </a:cubicBezTo>
                <a:cubicBezTo>
                  <a:pt x="102857" y="88537"/>
                  <a:pt x="84518" y="102655"/>
                  <a:pt x="56411" y="102655"/>
                </a:cubicBezTo>
                <a:cubicBezTo>
                  <a:pt x="53621" y="102655"/>
                  <a:pt x="49435" y="101243"/>
                  <a:pt x="45049" y="99831"/>
                </a:cubicBezTo>
                <a:cubicBezTo>
                  <a:pt x="31096" y="119798"/>
                  <a:pt x="7176" y="115563"/>
                  <a:pt x="7176" y="115563"/>
                </a:cubicBezTo>
                <a:cubicBezTo>
                  <a:pt x="23920" y="108302"/>
                  <a:pt x="23920" y="94184"/>
                  <a:pt x="19734" y="92773"/>
                </a:cubicBezTo>
                <a:cubicBezTo>
                  <a:pt x="7176" y="85512"/>
                  <a:pt x="0" y="72806"/>
                  <a:pt x="0" y="59899"/>
                </a:cubicBezTo>
                <a:cubicBezTo>
                  <a:pt x="0" y="39932"/>
                  <a:pt x="18338" y="22789"/>
                  <a:pt x="43654" y="18554"/>
                </a:cubicBezTo>
                <a:cubicBezTo>
                  <a:pt x="42259" y="22789"/>
                  <a:pt x="40863" y="25815"/>
                  <a:pt x="40863" y="3005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3" name="Shape 2643"/>
          <p:cNvSpPr/>
          <p:nvPr/>
        </p:nvSpPr>
        <p:spPr>
          <a:xfrm>
            <a:off x="5400675" y="3825875"/>
            <a:ext cx="95250" cy="157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8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4" name="Shape 2645"/>
          <p:cNvSpPr/>
          <p:nvPr/>
        </p:nvSpPr>
        <p:spPr>
          <a:xfrm>
            <a:off x="5402263" y="3216275"/>
            <a:ext cx="174625" cy="114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8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79" name="肘形连接符 278"/>
          <p:cNvCxnSpPr>
            <a:stCxn id="269" idx="6"/>
          </p:cNvCxnSpPr>
          <p:nvPr/>
        </p:nvCxnSpPr>
        <p:spPr>
          <a:xfrm>
            <a:off x="5573713" y="2424113"/>
            <a:ext cx="1765300" cy="436562"/>
          </a:xfrm>
          <a:prstGeom prst="bentConnector3">
            <a:avLst>
              <a:gd name="adj1" fmla="val 71223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肘形连接符 279"/>
          <p:cNvCxnSpPr/>
          <p:nvPr/>
        </p:nvCxnSpPr>
        <p:spPr>
          <a:xfrm>
            <a:off x="5886450" y="2895600"/>
            <a:ext cx="1147763" cy="285750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肘形连接符 280"/>
          <p:cNvCxnSpPr/>
          <p:nvPr/>
        </p:nvCxnSpPr>
        <p:spPr>
          <a:xfrm flipV="1">
            <a:off x="5770563" y="3402013"/>
            <a:ext cx="1401762" cy="184150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肘形连接符 281"/>
          <p:cNvCxnSpPr/>
          <p:nvPr/>
        </p:nvCxnSpPr>
        <p:spPr>
          <a:xfrm flipV="1">
            <a:off x="5600700" y="3270250"/>
            <a:ext cx="1482725" cy="1588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肘形连接符 282"/>
          <p:cNvCxnSpPr/>
          <p:nvPr/>
        </p:nvCxnSpPr>
        <p:spPr>
          <a:xfrm rot="16200000" flipH="1">
            <a:off x="7197726" y="2027237"/>
            <a:ext cx="703262" cy="404813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肘形连接符 283"/>
          <p:cNvCxnSpPr/>
          <p:nvPr/>
        </p:nvCxnSpPr>
        <p:spPr>
          <a:xfrm rot="16200000" flipH="1">
            <a:off x="6731794" y="2020094"/>
            <a:ext cx="815975" cy="544513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肘形连接符 284"/>
          <p:cNvCxnSpPr/>
          <p:nvPr/>
        </p:nvCxnSpPr>
        <p:spPr>
          <a:xfrm rot="16200000" flipH="1">
            <a:off x="6327776" y="1865312"/>
            <a:ext cx="1014412" cy="976313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肘形连接符 285"/>
          <p:cNvCxnSpPr/>
          <p:nvPr/>
        </p:nvCxnSpPr>
        <p:spPr>
          <a:xfrm flipV="1">
            <a:off x="5530850" y="3440113"/>
            <a:ext cx="1735138" cy="484187"/>
          </a:xfrm>
          <a:prstGeom prst="bentConnector3">
            <a:avLst>
              <a:gd name="adj1" fmla="val 99074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肘形连接符 286"/>
          <p:cNvCxnSpPr/>
          <p:nvPr/>
        </p:nvCxnSpPr>
        <p:spPr>
          <a:xfrm rot="16200000" flipH="1">
            <a:off x="7518400" y="2233613"/>
            <a:ext cx="711200" cy="0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肘形连接符 287"/>
          <p:cNvCxnSpPr/>
          <p:nvPr/>
        </p:nvCxnSpPr>
        <p:spPr>
          <a:xfrm rot="10800000" flipV="1">
            <a:off x="8586788" y="2098675"/>
            <a:ext cx="1190625" cy="704850"/>
          </a:xfrm>
          <a:prstGeom prst="bentConnector3">
            <a:avLst>
              <a:gd name="adj1" fmla="val 99275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肘形连接符 288"/>
          <p:cNvCxnSpPr/>
          <p:nvPr/>
        </p:nvCxnSpPr>
        <p:spPr>
          <a:xfrm rot="10800000" flipV="1">
            <a:off x="8620125" y="2300288"/>
            <a:ext cx="1512888" cy="511175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肘形连接符 289"/>
          <p:cNvCxnSpPr>
            <a:stCxn id="248" idx="24"/>
          </p:cNvCxnSpPr>
          <p:nvPr/>
        </p:nvCxnSpPr>
        <p:spPr>
          <a:xfrm flipH="1">
            <a:off x="8702675" y="2079625"/>
            <a:ext cx="2070100" cy="814388"/>
          </a:xfrm>
          <a:prstGeom prst="bentConnector3">
            <a:avLst>
              <a:gd name="adj1" fmla="val -232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肘形连接符 290"/>
          <p:cNvCxnSpPr>
            <a:stCxn id="257" idx="24"/>
          </p:cNvCxnSpPr>
          <p:nvPr/>
        </p:nvCxnSpPr>
        <p:spPr>
          <a:xfrm flipH="1">
            <a:off x="8772525" y="2455863"/>
            <a:ext cx="2500313" cy="549275"/>
          </a:xfrm>
          <a:prstGeom prst="bentConnector3">
            <a:avLst>
              <a:gd name="adj1" fmla="val -192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肘形连接符 291"/>
          <p:cNvCxnSpPr>
            <a:stCxn id="264" idx="24"/>
          </p:cNvCxnSpPr>
          <p:nvPr/>
        </p:nvCxnSpPr>
        <p:spPr>
          <a:xfrm flipH="1">
            <a:off x="8818563" y="1993900"/>
            <a:ext cx="3116262" cy="1062038"/>
          </a:xfrm>
          <a:prstGeom prst="bentConnector3">
            <a:avLst>
              <a:gd name="adj1" fmla="val -154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肘形连接符 292"/>
          <p:cNvCxnSpPr/>
          <p:nvPr/>
        </p:nvCxnSpPr>
        <p:spPr>
          <a:xfrm rot="16200000" flipV="1">
            <a:off x="8172450" y="3695700"/>
            <a:ext cx="1201738" cy="719138"/>
          </a:xfrm>
          <a:prstGeom prst="bentConnector3">
            <a:avLst>
              <a:gd name="adj1" fmla="val 58723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肘形连接符 293"/>
          <p:cNvCxnSpPr/>
          <p:nvPr/>
        </p:nvCxnSpPr>
        <p:spPr>
          <a:xfrm rot="16200000" flipV="1">
            <a:off x="7860507" y="3840956"/>
            <a:ext cx="1212850" cy="398463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肘形连接符 294"/>
          <p:cNvCxnSpPr/>
          <p:nvPr/>
        </p:nvCxnSpPr>
        <p:spPr>
          <a:xfrm rot="16200000" flipV="1">
            <a:off x="7550944" y="4036219"/>
            <a:ext cx="1220788" cy="0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肘形连接符 295"/>
          <p:cNvCxnSpPr/>
          <p:nvPr/>
        </p:nvCxnSpPr>
        <p:spPr>
          <a:xfrm rot="5400000" flipH="1" flipV="1">
            <a:off x="7052469" y="4028282"/>
            <a:ext cx="1235075" cy="1587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Shape 2946"/>
          <p:cNvSpPr/>
          <p:nvPr/>
        </p:nvSpPr>
        <p:spPr>
          <a:xfrm>
            <a:off x="5599113" y="4079875"/>
            <a:ext cx="233362" cy="233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95" y="9980"/>
                </a:moveTo>
                <a:cubicBezTo>
                  <a:pt x="19587" y="9894"/>
                  <a:pt x="19575" y="9811"/>
                  <a:pt x="19565" y="9726"/>
                </a:cubicBezTo>
                <a:cubicBezTo>
                  <a:pt x="19542" y="9539"/>
                  <a:pt x="19514" y="9355"/>
                  <a:pt x="19480" y="9172"/>
                </a:cubicBezTo>
                <a:cubicBezTo>
                  <a:pt x="19463" y="9078"/>
                  <a:pt x="19444" y="8986"/>
                  <a:pt x="19424" y="8893"/>
                </a:cubicBezTo>
                <a:cubicBezTo>
                  <a:pt x="19384" y="8712"/>
                  <a:pt x="19337" y="8533"/>
                  <a:pt x="19286" y="8356"/>
                </a:cubicBezTo>
                <a:cubicBezTo>
                  <a:pt x="19263" y="8276"/>
                  <a:pt x="19244" y="8195"/>
                  <a:pt x="19218" y="8116"/>
                </a:cubicBezTo>
                <a:cubicBezTo>
                  <a:pt x="19143" y="7879"/>
                  <a:pt x="19057" y="7646"/>
                  <a:pt x="18963" y="7418"/>
                </a:cubicBezTo>
                <a:cubicBezTo>
                  <a:pt x="18923" y="7321"/>
                  <a:pt x="18876" y="7229"/>
                  <a:pt x="18833" y="7134"/>
                </a:cubicBezTo>
                <a:cubicBezTo>
                  <a:pt x="18771" y="6999"/>
                  <a:pt x="18708" y="6865"/>
                  <a:pt x="18640" y="6734"/>
                </a:cubicBezTo>
                <a:cubicBezTo>
                  <a:pt x="18580" y="6618"/>
                  <a:pt x="18516" y="6504"/>
                  <a:pt x="18450" y="6391"/>
                </a:cubicBezTo>
                <a:cubicBezTo>
                  <a:pt x="18392" y="6291"/>
                  <a:pt x="18331" y="6192"/>
                  <a:pt x="18269" y="6094"/>
                </a:cubicBezTo>
                <a:cubicBezTo>
                  <a:pt x="18192" y="5971"/>
                  <a:pt x="18114" y="5849"/>
                  <a:pt x="18031" y="5731"/>
                </a:cubicBezTo>
                <a:cubicBezTo>
                  <a:pt x="17986" y="5667"/>
                  <a:pt x="17936" y="5605"/>
                  <a:pt x="17889" y="5541"/>
                </a:cubicBezTo>
                <a:cubicBezTo>
                  <a:pt x="17544" y="5080"/>
                  <a:pt x="17159" y="4651"/>
                  <a:pt x="16732" y="4265"/>
                </a:cubicBezTo>
                <a:cubicBezTo>
                  <a:pt x="16705" y="4241"/>
                  <a:pt x="16679" y="4216"/>
                  <a:pt x="16652" y="4192"/>
                </a:cubicBezTo>
                <a:cubicBezTo>
                  <a:pt x="16499" y="4058"/>
                  <a:pt x="16343" y="3927"/>
                  <a:pt x="16181" y="3803"/>
                </a:cubicBezTo>
                <a:cubicBezTo>
                  <a:pt x="16173" y="3796"/>
                  <a:pt x="16165" y="3790"/>
                  <a:pt x="16156" y="3784"/>
                </a:cubicBezTo>
                <a:cubicBezTo>
                  <a:pt x="15459" y="3252"/>
                  <a:pt x="14680" y="2821"/>
                  <a:pt x="13842" y="2513"/>
                </a:cubicBezTo>
                <a:cubicBezTo>
                  <a:pt x="13592" y="2912"/>
                  <a:pt x="13337" y="3420"/>
                  <a:pt x="13040" y="3590"/>
                </a:cubicBezTo>
                <a:cubicBezTo>
                  <a:pt x="12610" y="3835"/>
                  <a:pt x="12641" y="4817"/>
                  <a:pt x="13469" y="4725"/>
                </a:cubicBezTo>
                <a:cubicBezTo>
                  <a:pt x="13469" y="4725"/>
                  <a:pt x="13224" y="4970"/>
                  <a:pt x="13469" y="5860"/>
                </a:cubicBezTo>
                <a:cubicBezTo>
                  <a:pt x="13715" y="6750"/>
                  <a:pt x="14126" y="6943"/>
                  <a:pt x="15341" y="6443"/>
                </a:cubicBezTo>
                <a:cubicBezTo>
                  <a:pt x="15862" y="6228"/>
                  <a:pt x="16258" y="6340"/>
                  <a:pt x="16200" y="6873"/>
                </a:cubicBezTo>
                <a:cubicBezTo>
                  <a:pt x="16077" y="8008"/>
                  <a:pt x="15202" y="7960"/>
                  <a:pt x="15862" y="9788"/>
                </a:cubicBezTo>
                <a:cubicBezTo>
                  <a:pt x="16261" y="10892"/>
                  <a:pt x="17243" y="11322"/>
                  <a:pt x="17611" y="12181"/>
                </a:cubicBezTo>
                <a:cubicBezTo>
                  <a:pt x="17814" y="12653"/>
                  <a:pt x="18591" y="13088"/>
                  <a:pt x="19250" y="13384"/>
                </a:cubicBezTo>
                <a:cubicBezTo>
                  <a:pt x="19321" y="13153"/>
                  <a:pt x="19380" y="12917"/>
                  <a:pt x="19432" y="12677"/>
                </a:cubicBezTo>
                <a:cubicBezTo>
                  <a:pt x="19452" y="12587"/>
                  <a:pt x="19467" y="12494"/>
                  <a:pt x="19484" y="12402"/>
                </a:cubicBezTo>
                <a:cubicBezTo>
                  <a:pt x="19517" y="12224"/>
                  <a:pt x="19545" y="12044"/>
                  <a:pt x="19566" y="11862"/>
                </a:cubicBezTo>
                <a:cubicBezTo>
                  <a:pt x="19576" y="11776"/>
                  <a:pt x="19588" y="11691"/>
                  <a:pt x="19596" y="11604"/>
                </a:cubicBezTo>
                <a:cubicBezTo>
                  <a:pt x="19620" y="11340"/>
                  <a:pt x="19636" y="11072"/>
                  <a:pt x="19636" y="10800"/>
                </a:cubicBezTo>
                <a:cubicBezTo>
                  <a:pt x="19636" y="10523"/>
                  <a:pt x="19620" y="10250"/>
                  <a:pt x="19595" y="9980"/>
                </a:cubicBezTo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2" y="982"/>
                  <a:pt x="20618" y="5377"/>
                  <a:pt x="20618" y="10800"/>
                </a:cubicBezTo>
                <a:cubicBezTo>
                  <a:pt x="20618" y="16223"/>
                  <a:pt x="1622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moveTo>
                  <a:pt x="8407" y="9726"/>
                </a:moveTo>
                <a:cubicBezTo>
                  <a:pt x="8468" y="9020"/>
                  <a:pt x="9603" y="8284"/>
                  <a:pt x="10370" y="7947"/>
                </a:cubicBezTo>
                <a:cubicBezTo>
                  <a:pt x="11137" y="7609"/>
                  <a:pt x="11843" y="7486"/>
                  <a:pt x="11751" y="6903"/>
                </a:cubicBezTo>
                <a:cubicBezTo>
                  <a:pt x="11659" y="6320"/>
                  <a:pt x="11444" y="5891"/>
                  <a:pt x="10248" y="5891"/>
                </a:cubicBezTo>
                <a:cubicBezTo>
                  <a:pt x="9051" y="5891"/>
                  <a:pt x="9573" y="7486"/>
                  <a:pt x="8591" y="6535"/>
                </a:cubicBezTo>
                <a:cubicBezTo>
                  <a:pt x="7609" y="5584"/>
                  <a:pt x="8805" y="5830"/>
                  <a:pt x="9296" y="5615"/>
                </a:cubicBezTo>
                <a:cubicBezTo>
                  <a:pt x="9787" y="5400"/>
                  <a:pt x="10278" y="4510"/>
                  <a:pt x="9419" y="4449"/>
                </a:cubicBezTo>
                <a:cubicBezTo>
                  <a:pt x="8560" y="4388"/>
                  <a:pt x="8744" y="4817"/>
                  <a:pt x="8069" y="4572"/>
                </a:cubicBezTo>
                <a:cubicBezTo>
                  <a:pt x="7394" y="4326"/>
                  <a:pt x="7087" y="5431"/>
                  <a:pt x="6658" y="5277"/>
                </a:cubicBezTo>
                <a:cubicBezTo>
                  <a:pt x="6373" y="5176"/>
                  <a:pt x="5613" y="4605"/>
                  <a:pt x="5110" y="4044"/>
                </a:cubicBezTo>
                <a:cubicBezTo>
                  <a:pt x="4094" y="4900"/>
                  <a:pt x="3277" y="5982"/>
                  <a:pt x="2729" y="7212"/>
                </a:cubicBezTo>
                <a:cubicBezTo>
                  <a:pt x="2875" y="8862"/>
                  <a:pt x="3774" y="9726"/>
                  <a:pt x="3774" y="9726"/>
                </a:cubicBezTo>
                <a:cubicBezTo>
                  <a:pt x="3774" y="9726"/>
                  <a:pt x="4234" y="10800"/>
                  <a:pt x="6995" y="12119"/>
                </a:cubicBezTo>
                <a:cubicBezTo>
                  <a:pt x="6995" y="12119"/>
                  <a:pt x="7517" y="12150"/>
                  <a:pt x="6903" y="11536"/>
                </a:cubicBezTo>
                <a:cubicBezTo>
                  <a:pt x="6290" y="10923"/>
                  <a:pt x="5615" y="10156"/>
                  <a:pt x="6382" y="9757"/>
                </a:cubicBezTo>
                <a:cubicBezTo>
                  <a:pt x="7149" y="9358"/>
                  <a:pt x="7364" y="9389"/>
                  <a:pt x="7548" y="10125"/>
                </a:cubicBezTo>
                <a:cubicBezTo>
                  <a:pt x="7732" y="10861"/>
                  <a:pt x="8345" y="10432"/>
                  <a:pt x="8407" y="9726"/>
                </a:cubicBezTo>
                <a:moveTo>
                  <a:pt x="16246" y="12871"/>
                </a:moveTo>
                <a:cubicBezTo>
                  <a:pt x="15893" y="13086"/>
                  <a:pt x="15908" y="13561"/>
                  <a:pt x="16200" y="13822"/>
                </a:cubicBezTo>
                <a:cubicBezTo>
                  <a:pt x="16491" y="14083"/>
                  <a:pt x="17074" y="14420"/>
                  <a:pt x="17258" y="13822"/>
                </a:cubicBezTo>
                <a:cubicBezTo>
                  <a:pt x="17442" y="13224"/>
                  <a:pt x="16599" y="12656"/>
                  <a:pt x="16246" y="12871"/>
                </a:cubicBezTo>
                <a:moveTo>
                  <a:pt x="12027" y="12948"/>
                </a:moveTo>
                <a:cubicBezTo>
                  <a:pt x="10984" y="12058"/>
                  <a:pt x="11107" y="11659"/>
                  <a:pt x="9787" y="11659"/>
                </a:cubicBezTo>
                <a:cubicBezTo>
                  <a:pt x="8468" y="11659"/>
                  <a:pt x="7640" y="11966"/>
                  <a:pt x="7977" y="13807"/>
                </a:cubicBezTo>
                <a:cubicBezTo>
                  <a:pt x="8315" y="15648"/>
                  <a:pt x="9296" y="14819"/>
                  <a:pt x="9205" y="16231"/>
                </a:cubicBezTo>
                <a:cubicBezTo>
                  <a:pt x="9112" y="17642"/>
                  <a:pt x="9450" y="17949"/>
                  <a:pt x="9665" y="18286"/>
                </a:cubicBezTo>
                <a:cubicBezTo>
                  <a:pt x="9880" y="18624"/>
                  <a:pt x="10524" y="19606"/>
                  <a:pt x="10769" y="18225"/>
                </a:cubicBezTo>
                <a:cubicBezTo>
                  <a:pt x="11015" y="16844"/>
                  <a:pt x="11475" y="16077"/>
                  <a:pt x="11996" y="15402"/>
                </a:cubicBezTo>
                <a:cubicBezTo>
                  <a:pt x="12518" y="14727"/>
                  <a:pt x="13070" y="13837"/>
                  <a:pt x="12027" y="12948"/>
                </a:cubicBezTo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8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8" name="Shape 4007"/>
          <p:cNvSpPr/>
          <p:nvPr/>
        </p:nvSpPr>
        <p:spPr>
          <a:xfrm>
            <a:off x="10777538" y="3459163"/>
            <a:ext cx="236537" cy="2079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59" y="119724"/>
                </a:moveTo>
                <a:lnTo>
                  <a:pt x="119759" y="119724"/>
                </a:lnTo>
                <a:cubicBezTo>
                  <a:pt x="119759" y="119724"/>
                  <a:pt x="119759" y="92965"/>
                  <a:pt x="117349" y="90482"/>
                </a:cubicBezTo>
                <a:cubicBezTo>
                  <a:pt x="115421" y="88000"/>
                  <a:pt x="111325" y="83310"/>
                  <a:pt x="102409" y="80827"/>
                </a:cubicBezTo>
                <a:cubicBezTo>
                  <a:pt x="93975" y="75862"/>
                  <a:pt x="89638" y="70896"/>
                  <a:pt x="89638" y="63724"/>
                </a:cubicBezTo>
                <a:cubicBezTo>
                  <a:pt x="89638" y="58758"/>
                  <a:pt x="93975" y="61241"/>
                  <a:pt x="93975" y="54068"/>
                </a:cubicBezTo>
                <a:cubicBezTo>
                  <a:pt x="93975" y="49103"/>
                  <a:pt x="98313" y="54068"/>
                  <a:pt x="98313" y="43862"/>
                </a:cubicBezTo>
                <a:cubicBezTo>
                  <a:pt x="98313" y="41655"/>
                  <a:pt x="96144" y="41655"/>
                  <a:pt x="96144" y="41655"/>
                </a:cubicBezTo>
                <a:cubicBezTo>
                  <a:pt x="96144" y="41655"/>
                  <a:pt x="98313" y="36689"/>
                  <a:pt x="98313" y="31724"/>
                </a:cubicBezTo>
                <a:cubicBezTo>
                  <a:pt x="98313" y="27034"/>
                  <a:pt x="96144" y="17103"/>
                  <a:pt x="83373" y="17103"/>
                </a:cubicBezTo>
                <a:cubicBezTo>
                  <a:pt x="70602" y="17103"/>
                  <a:pt x="68433" y="27034"/>
                  <a:pt x="68433" y="31724"/>
                </a:cubicBezTo>
                <a:cubicBezTo>
                  <a:pt x="68433" y="36689"/>
                  <a:pt x="70602" y="41655"/>
                  <a:pt x="70602" y="41655"/>
                </a:cubicBezTo>
                <a:cubicBezTo>
                  <a:pt x="70602" y="41655"/>
                  <a:pt x="68433" y="41655"/>
                  <a:pt x="68433" y="43862"/>
                </a:cubicBezTo>
                <a:cubicBezTo>
                  <a:pt x="68433" y="54068"/>
                  <a:pt x="70602" y="49103"/>
                  <a:pt x="72771" y="54068"/>
                </a:cubicBezTo>
                <a:cubicBezTo>
                  <a:pt x="72771" y="61241"/>
                  <a:pt x="74939" y="58758"/>
                  <a:pt x="74939" y="63724"/>
                </a:cubicBezTo>
                <a:cubicBezTo>
                  <a:pt x="74939" y="68689"/>
                  <a:pt x="74939" y="73379"/>
                  <a:pt x="70602" y="75862"/>
                </a:cubicBezTo>
                <a:cubicBezTo>
                  <a:pt x="89638" y="88000"/>
                  <a:pt x="91807" y="88000"/>
                  <a:pt x="91807" y="100413"/>
                </a:cubicBezTo>
                <a:cubicBezTo>
                  <a:pt x="91807" y="119724"/>
                  <a:pt x="91807" y="119724"/>
                  <a:pt x="91807" y="119724"/>
                </a:cubicBezTo>
                <a:lnTo>
                  <a:pt x="119759" y="119724"/>
                </a:lnTo>
                <a:close/>
                <a:moveTo>
                  <a:pt x="62168" y="83310"/>
                </a:moveTo>
                <a:lnTo>
                  <a:pt x="62168" y="83310"/>
                </a:lnTo>
                <a:cubicBezTo>
                  <a:pt x="49156" y="78344"/>
                  <a:pt x="45060" y="73379"/>
                  <a:pt x="45060" y="63724"/>
                </a:cubicBezTo>
                <a:cubicBezTo>
                  <a:pt x="45060" y="56275"/>
                  <a:pt x="49156" y="58758"/>
                  <a:pt x="51325" y="46344"/>
                </a:cubicBezTo>
                <a:cubicBezTo>
                  <a:pt x="51325" y="43862"/>
                  <a:pt x="55662" y="46344"/>
                  <a:pt x="55662" y="36689"/>
                </a:cubicBezTo>
                <a:cubicBezTo>
                  <a:pt x="55662" y="31724"/>
                  <a:pt x="53493" y="31724"/>
                  <a:pt x="53493" y="31724"/>
                </a:cubicBezTo>
                <a:cubicBezTo>
                  <a:pt x="53493" y="31724"/>
                  <a:pt x="53493" y="24551"/>
                  <a:pt x="55662" y="19586"/>
                </a:cubicBezTo>
                <a:cubicBezTo>
                  <a:pt x="55662" y="14620"/>
                  <a:pt x="51325" y="0"/>
                  <a:pt x="36385" y="0"/>
                </a:cubicBezTo>
                <a:cubicBezTo>
                  <a:pt x="19277" y="0"/>
                  <a:pt x="17108" y="14620"/>
                  <a:pt x="17108" y="19586"/>
                </a:cubicBezTo>
                <a:cubicBezTo>
                  <a:pt x="17108" y="24551"/>
                  <a:pt x="17108" y="31724"/>
                  <a:pt x="17108" y="31724"/>
                </a:cubicBezTo>
                <a:cubicBezTo>
                  <a:pt x="17108" y="31724"/>
                  <a:pt x="17108" y="31724"/>
                  <a:pt x="17108" y="36689"/>
                </a:cubicBezTo>
                <a:cubicBezTo>
                  <a:pt x="17108" y="46344"/>
                  <a:pt x="19277" y="43862"/>
                  <a:pt x="21445" y="46344"/>
                </a:cubicBezTo>
                <a:cubicBezTo>
                  <a:pt x="21445" y="58758"/>
                  <a:pt x="25783" y="56275"/>
                  <a:pt x="25783" y="63724"/>
                </a:cubicBezTo>
                <a:cubicBezTo>
                  <a:pt x="25783" y="73379"/>
                  <a:pt x="21445" y="78344"/>
                  <a:pt x="10843" y="83310"/>
                </a:cubicBezTo>
                <a:cubicBezTo>
                  <a:pt x="6506" y="85517"/>
                  <a:pt x="0" y="88000"/>
                  <a:pt x="0" y="95448"/>
                </a:cubicBezTo>
                <a:cubicBezTo>
                  <a:pt x="0" y="119724"/>
                  <a:pt x="0" y="119724"/>
                  <a:pt x="0" y="119724"/>
                </a:cubicBezTo>
                <a:cubicBezTo>
                  <a:pt x="83373" y="119724"/>
                  <a:pt x="83373" y="119724"/>
                  <a:pt x="83373" y="119724"/>
                </a:cubicBezTo>
                <a:cubicBezTo>
                  <a:pt x="83373" y="119724"/>
                  <a:pt x="83373" y="105103"/>
                  <a:pt x="83373" y="100413"/>
                </a:cubicBezTo>
                <a:cubicBezTo>
                  <a:pt x="83373" y="95448"/>
                  <a:pt x="72771" y="90482"/>
                  <a:pt x="62168" y="8331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9" name="Shape 4007"/>
          <p:cNvSpPr/>
          <p:nvPr/>
        </p:nvSpPr>
        <p:spPr>
          <a:xfrm>
            <a:off x="10988675" y="3756025"/>
            <a:ext cx="236538" cy="2079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59" y="119724"/>
                </a:moveTo>
                <a:lnTo>
                  <a:pt x="119759" y="119724"/>
                </a:lnTo>
                <a:cubicBezTo>
                  <a:pt x="119759" y="119724"/>
                  <a:pt x="119759" y="92965"/>
                  <a:pt x="117349" y="90482"/>
                </a:cubicBezTo>
                <a:cubicBezTo>
                  <a:pt x="115421" y="88000"/>
                  <a:pt x="111325" y="83310"/>
                  <a:pt x="102409" y="80827"/>
                </a:cubicBezTo>
                <a:cubicBezTo>
                  <a:pt x="93975" y="75862"/>
                  <a:pt x="89638" y="70896"/>
                  <a:pt x="89638" y="63724"/>
                </a:cubicBezTo>
                <a:cubicBezTo>
                  <a:pt x="89638" y="58758"/>
                  <a:pt x="93975" y="61241"/>
                  <a:pt x="93975" y="54068"/>
                </a:cubicBezTo>
                <a:cubicBezTo>
                  <a:pt x="93975" y="49103"/>
                  <a:pt x="98313" y="54068"/>
                  <a:pt x="98313" y="43862"/>
                </a:cubicBezTo>
                <a:cubicBezTo>
                  <a:pt x="98313" y="41655"/>
                  <a:pt x="96144" y="41655"/>
                  <a:pt x="96144" y="41655"/>
                </a:cubicBezTo>
                <a:cubicBezTo>
                  <a:pt x="96144" y="41655"/>
                  <a:pt x="98313" y="36689"/>
                  <a:pt x="98313" y="31724"/>
                </a:cubicBezTo>
                <a:cubicBezTo>
                  <a:pt x="98313" y="27034"/>
                  <a:pt x="96144" y="17103"/>
                  <a:pt x="83373" y="17103"/>
                </a:cubicBezTo>
                <a:cubicBezTo>
                  <a:pt x="70602" y="17103"/>
                  <a:pt x="68433" y="27034"/>
                  <a:pt x="68433" y="31724"/>
                </a:cubicBezTo>
                <a:cubicBezTo>
                  <a:pt x="68433" y="36689"/>
                  <a:pt x="70602" y="41655"/>
                  <a:pt x="70602" y="41655"/>
                </a:cubicBezTo>
                <a:cubicBezTo>
                  <a:pt x="70602" y="41655"/>
                  <a:pt x="68433" y="41655"/>
                  <a:pt x="68433" y="43862"/>
                </a:cubicBezTo>
                <a:cubicBezTo>
                  <a:pt x="68433" y="54068"/>
                  <a:pt x="70602" y="49103"/>
                  <a:pt x="72771" y="54068"/>
                </a:cubicBezTo>
                <a:cubicBezTo>
                  <a:pt x="72771" y="61241"/>
                  <a:pt x="74939" y="58758"/>
                  <a:pt x="74939" y="63724"/>
                </a:cubicBezTo>
                <a:cubicBezTo>
                  <a:pt x="74939" y="68689"/>
                  <a:pt x="74939" y="73379"/>
                  <a:pt x="70602" y="75862"/>
                </a:cubicBezTo>
                <a:cubicBezTo>
                  <a:pt x="89638" y="88000"/>
                  <a:pt x="91807" y="88000"/>
                  <a:pt x="91807" y="100413"/>
                </a:cubicBezTo>
                <a:cubicBezTo>
                  <a:pt x="91807" y="119724"/>
                  <a:pt x="91807" y="119724"/>
                  <a:pt x="91807" y="119724"/>
                </a:cubicBezTo>
                <a:lnTo>
                  <a:pt x="119759" y="119724"/>
                </a:lnTo>
                <a:close/>
                <a:moveTo>
                  <a:pt x="62168" y="83310"/>
                </a:moveTo>
                <a:lnTo>
                  <a:pt x="62168" y="83310"/>
                </a:lnTo>
                <a:cubicBezTo>
                  <a:pt x="49156" y="78344"/>
                  <a:pt x="45060" y="73379"/>
                  <a:pt x="45060" y="63724"/>
                </a:cubicBezTo>
                <a:cubicBezTo>
                  <a:pt x="45060" y="56275"/>
                  <a:pt x="49156" y="58758"/>
                  <a:pt x="51325" y="46344"/>
                </a:cubicBezTo>
                <a:cubicBezTo>
                  <a:pt x="51325" y="43862"/>
                  <a:pt x="55662" y="46344"/>
                  <a:pt x="55662" y="36689"/>
                </a:cubicBezTo>
                <a:cubicBezTo>
                  <a:pt x="55662" y="31724"/>
                  <a:pt x="53493" y="31724"/>
                  <a:pt x="53493" y="31724"/>
                </a:cubicBezTo>
                <a:cubicBezTo>
                  <a:pt x="53493" y="31724"/>
                  <a:pt x="53493" y="24551"/>
                  <a:pt x="55662" y="19586"/>
                </a:cubicBezTo>
                <a:cubicBezTo>
                  <a:pt x="55662" y="14620"/>
                  <a:pt x="51325" y="0"/>
                  <a:pt x="36385" y="0"/>
                </a:cubicBezTo>
                <a:cubicBezTo>
                  <a:pt x="19277" y="0"/>
                  <a:pt x="17108" y="14620"/>
                  <a:pt x="17108" y="19586"/>
                </a:cubicBezTo>
                <a:cubicBezTo>
                  <a:pt x="17108" y="24551"/>
                  <a:pt x="17108" y="31724"/>
                  <a:pt x="17108" y="31724"/>
                </a:cubicBezTo>
                <a:cubicBezTo>
                  <a:pt x="17108" y="31724"/>
                  <a:pt x="17108" y="31724"/>
                  <a:pt x="17108" y="36689"/>
                </a:cubicBezTo>
                <a:cubicBezTo>
                  <a:pt x="17108" y="46344"/>
                  <a:pt x="19277" y="43862"/>
                  <a:pt x="21445" y="46344"/>
                </a:cubicBezTo>
                <a:cubicBezTo>
                  <a:pt x="21445" y="58758"/>
                  <a:pt x="25783" y="56275"/>
                  <a:pt x="25783" y="63724"/>
                </a:cubicBezTo>
                <a:cubicBezTo>
                  <a:pt x="25783" y="73379"/>
                  <a:pt x="21445" y="78344"/>
                  <a:pt x="10843" y="83310"/>
                </a:cubicBezTo>
                <a:cubicBezTo>
                  <a:pt x="6506" y="85517"/>
                  <a:pt x="0" y="88000"/>
                  <a:pt x="0" y="95448"/>
                </a:cubicBezTo>
                <a:cubicBezTo>
                  <a:pt x="0" y="119724"/>
                  <a:pt x="0" y="119724"/>
                  <a:pt x="0" y="119724"/>
                </a:cubicBezTo>
                <a:cubicBezTo>
                  <a:pt x="83373" y="119724"/>
                  <a:pt x="83373" y="119724"/>
                  <a:pt x="83373" y="119724"/>
                </a:cubicBezTo>
                <a:cubicBezTo>
                  <a:pt x="83373" y="119724"/>
                  <a:pt x="83373" y="105103"/>
                  <a:pt x="83373" y="100413"/>
                </a:cubicBezTo>
                <a:cubicBezTo>
                  <a:pt x="83373" y="95448"/>
                  <a:pt x="72771" y="90482"/>
                  <a:pt x="62168" y="8331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0" name="Shape 4007"/>
          <p:cNvSpPr/>
          <p:nvPr/>
        </p:nvSpPr>
        <p:spPr>
          <a:xfrm>
            <a:off x="11220450" y="4051300"/>
            <a:ext cx="236538" cy="2079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59" y="119724"/>
                </a:moveTo>
                <a:lnTo>
                  <a:pt x="119759" y="119724"/>
                </a:lnTo>
                <a:cubicBezTo>
                  <a:pt x="119759" y="119724"/>
                  <a:pt x="119759" y="92965"/>
                  <a:pt x="117349" y="90482"/>
                </a:cubicBezTo>
                <a:cubicBezTo>
                  <a:pt x="115421" y="88000"/>
                  <a:pt x="111325" y="83310"/>
                  <a:pt x="102409" y="80827"/>
                </a:cubicBezTo>
                <a:cubicBezTo>
                  <a:pt x="93975" y="75862"/>
                  <a:pt x="89638" y="70896"/>
                  <a:pt x="89638" y="63724"/>
                </a:cubicBezTo>
                <a:cubicBezTo>
                  <a:pt x="89638" y="58758"/>
                  <a:pt x="93975" y="61241"/>
                  <a:pt x="93975" y="54068"/>
                </a:cubicBezTo>
                <a:cubicBezTo>
                  <a:pt x="93975" y="49103"/>
                  <a:pt x="98313" y="54068"/>
                  <a:pt x="98313" y="43862"/>
                </a:cubicBezTo>
                <a:cubicBezTo>
                  <a:pt x="98313" y="41655"/>
                  <a:pt x="96144" y="41655"/>
                  <a:pt x="96144" y="41655"/>
                </a:cubicBezTo>
                <a:cubicBezTo>
                  <a:pt x="96144" y="41655"/>
                  <a:pt x="98313" y="36689"/>
                  <a:pt x="98313" y="31724"/>
                </a:cubicBezTo>
                <a:cubicBezTo>
                  <a:pt x="98313" y="27034"/>
                  <a:pt x="96144" y="17103"/>
                  <a:pt x="83373" y="17103"/>
                </a:cubicBezTo>
                <a:cubicBezTo>
                  <a:pt x="70602" y="17103"/>
                  <a:pt x="68433" y="27034"/>
                  <a:pt x="68433" y="31724"/>
                </a:cubicBezTo>
                <a:cubicBezTo>
                  <a:pt x="68433" y="36689"/>
                  <a:pt x="70602" y="41655"/>
                  <a:pt x="70602" y="41655"/>
                </a:cubicBezTo>
                <a:cubicBezTo>
                  <a:pt x="70602" y="41655"/>
                  <a:pt x="68433" y="41655"/>
                  <a:pt x="68433" y="43862"/>
                </a:cubicBezTo>
                <a:cubicBezTo>
                  <a:pt x="68433" y="54068"/>
                  <a:pt x="70602" y="49103"/>
                  <a:pt x="72771" y="54068"/>
                </a:cubicBezTo>
                <a:cubicBezTo>
                  <a:pt x="72771" y="61241"/>
                  <a:pt x="74939" y="58758"/>
                  <a:pt x="74939" y="63724"/>
                </a:cubicBezTo>
                <a:cubicBezTo>
                  <a:pt x="74939" y="68689"/>
                  <a:pt x="74939" y="73379"/>
                  <a:pt x="70602" y="75862"/>
                </a:cubicBezTo>
                <a:cubicBezTo>
                  <a:pt x="89638" y="88000"/>
                  <a:pt x="91807" y="88000"/>
                  <a:pt x="91807" y="100413"/>
                </a:cubicBezTo>
                <a:cubicBezTo>
                  <a:pt x="91807" y="119724"/>
                  <a:pt x="91807" y="119724"/>
                  <a:pt x="91807" y="119724"/>
                </a:cubicBezTo>
                <a:lnTo>
                  <a:pt x="119759" y="119724"/>
                </a:lnTo>
                <a:close/>
                <a:moveTo>
                  <a:pt x="62168" y="83310"/>
                </a:moveTo>
                <a:lnTo>
                  <a:pt x="62168" y="83310"/>
                </a:lnTo>
                <a:cubicBezTo>
                  <a:pt x="49156" y="78344"/>
                  <a:pt x="45060" y="73379"/>
                  <a:pt x="45060" y="63724"/>
                </a:cubicBezTo>
                <a:cubicBezTo>
                  <a:pt x="45060" y="56275"/>
                  <a:pt x="49156" y="58758"/>
                  <a:pt x="51325" y="46344"/>
                </a:cubicBezTo>
                <a:cubicBezTo>
                  <a:pt x="51325" y="43862"/>
                  <a:pt x="55662" y="46344"/>
                  <a:pt x="55662" y="36689"/>
                </a:cubicBezTo>
                <a:cubicBezTo>
                  <a:pt x="55662" y="31724"/>
                  <a:pt x="53493" y="31724"/>
                  <a:pt x="53493" y="31724"/>
                </a:cubicBezTo>
                <a:cubicBezTo>
                  <a:pt x="53493" y="31724"/>
                  <a:pt x="53493" y="24551"/>
                  <a:pt x="55662" y="19586"/>
                </a:cubicBezTo>
                <a:cubicBezTo>
                  <a:pt x="55662" y="14620"/>
                  <a:pt x="51325" y="0"/>
                  <a:pt x="36385" y="0"/>
                </a:cubicBezTo>
                <a:cubicBezTo>
                  <a:pt x="19277" y="0"/>
                  <a:pt x="17108" y="14620"/>
                  <a:pt x="17108" y="19586"/>
                </a:cubicBezTo>
                <a:cubicBezTo>
                  <a:pt x="17108" y="24551"/>
                  <a:pt x="17108" y="31724"/>
                  <a:pt x="17108" y="31724"/>
                </a:cubicBezTo>
                <a:cubicBezTo>
                  <a:pt x="17108" y="31724"/>
                  <a:pt x="17108" y="31724"/>
                  <a:pt x="17108" y="36689"/>
                </a:cubicBezTo>
                <a:cubicBezTo>
                  <a:pt x="17108" y="46344"/>
                  <a:pt x="19277" y="43862"/>
                  <a:pt x="21445" y="46344"/>
                </a:cubicBezTo>
                <a:cubicBezTo>
                  <a:pt x="21445" y="58758"/>
                  <a:pt x="25783" y="56275"/>
                  <a:pt x="25783" y="63724"/>
                </a:cubicBezTo>
                <a:cubicBezTo>
                  <a:pt x="25783" y="73379"/>
                  <a:pt x="21445" y="78344"/>
                  <a:pt x="10843" y="83310"/>
                </a:cubicBezTo>
                <a:cubicBezTo>
                  <a:pt x="6506" y="85517"/>
                  <a:pt x="0" y="88000"/>
                  <a:pt x="0" y="95448"/>
                </a:cubicBezTo>
                <a:cubicBezTo>
                  <a:pt x="0" y="119724"/>
                  <a:pt x="0" y="119724"/>
                  <a:pt x="0" y="119724"/>
                </a:cubicBezTo>
                <a:cubicBezTo>
                  <a:pt x="83373" y="119724"/>
                  <a:pt x="83373" y="119724"/>
                  <a:pt x="83373" y="119724"/>
                </a:cubicBezTo>
                <a:cubicBezTo>
                  <a:pt x="83373" y="119724"/>
                  <a:pt x="83373" y="105103"/>
                  <a:pt x="83373" y="100413"/>
                </a:cubicBezTo>
                <a:cubicBezTo>
                  <a:pt x="83373" y="95448"/>
                  <a:pt x="72771" y="90482"/>
                  <a:pt x="62168" y="8331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1" name="Shape 4007"/>
          <p:cNvSpPr/>
          <p:nvPr/>
        </p:nvSpPr>
        <p:spPr>
          <a:xfrm>
            <a:off x="11456988" y="4346575"/>
            <a:ext cx="236537" cy="2079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59" y="119724"/>
                </a:moveTo>
                <a:lnTo>
                  <a:pt x="119759" y="119724"/>
                </a:lnTo>
                <a:cubicBezTo>
                  <a:pt x="119759" y="119724"/>
                  <a:pt x="119759" y="92965"/>
                  <a:pt x="117349" y="90482"/>
                </a:cubicBezTo>
                <a:cubicBezTo>
                  <a:pt x="115421" y="88000"/>
                  <a:pt x="111325" y="83310"/>
                  <a:pt x="102409" y="80827"/>
                </a:cubicBezTo>
                <a:cubicBezTo>
                  <a:pt x="93975" y="75862"/>
                  <a:pt x="89638" y="70896"/>
                  <a:pt x="89638" y="63724"/>
                </a:cubicBezTo>
                <a:cubicBezTo>
                  <a:pt x="89638" y="58758"/>
                  <a:pt x="93975" y="61241"/>
                  <a:pt x="93975" y="54068"/>
                </a:cubicBezTo>
                <a:cubicBezTo>
                  <a:pt x="93975" y="49103"/>
                  <a:pt x="98313" y="54068"/>
                  <a:pt x="98313" y="43862"/>
                </a:cubicBezTo>
                <a:cubicBezTo>
                  <a:pt x="98313" y="41655"/>
                  <a:pt x="96144" y="41655"/>
                  <a:pt x="96144" y="41655"/>
                </a:cubicBezTo>
                <a:cubicBezTo>
                  <a:pt x="96144" y="41655"/>
                  <a:pt x="98313" y="36689"/>
                  <a:pt x="98313" y="31724"/>
                </a:cubicBezTo>
                <a:cubicBezTo>
                  <a:pt x="98313" y="27034"/>
                  <a:pt x="96144" y="17103"/>
                  <a:pt x="83373" y="17103"/>
                </a:cubicBezTo>
                <a:cubicBezTo>
                  <a:pt x="70602" y="17103"/>
                  <a:pt x="68433" y="27034"/>
                  <a:pt x="68433" y="31724"/>
                </a:cubicBezTo>
                <a:cubicBezTo>
                  <a:pt x="68433" y="36689"/>
                  <a:pt x="70602" y="41655"/>
                  <a:pt x="70602" y="41655"/>
                </a:cubicBezTo>
                <a:cubicBezTo>
                  <a:pt x="70602" y="41655"/>
                  <a:pt x="68433" y="41655"/>
                  <a:pt x="68433" y="43862"/>
                </a:cubicBezTo>
                <a:cubicBezTo>
                  <a:pt x="68433" y="54068"/>
                  <a:pt x="70602" y="49103"/>
                  <a:pt x="72771" y="54068"/>
                </a:cubicBezTo>
                <a:cubicBezTo>
                  <a:pt x="72771" y="61241"/>
                  <a:pt x="74939" y="58758"/>
                  <a:pt x="74939" y="63724"/>
                </a:cubicBezTo>
                <a:cubicBezTo>
                  <a:pt x="74939" y="68689"/>
                  <a:pt x="74939" y="73379"/>
                  <a:pt x="70602" y="75862"/>
                </a:cubicBezTo>
                <a:cubicBezTo>
                  <a:pt x="89638" y="88000"/>
                  <a:pt x="91807" y="88000"/>
                  <a:pt x="91807" y="100413"/>
                </a:cubicBezTo>
                <a:cubicBezTo>
                  <a:pt x="91807" y="119724"/>
                  <a:pt x="91807" y="119724"/>
                  <a:pt x="91807" y="119724"/>
                </a:cubicBezTo>
                <a:lnTo>
                  <a:pt x="119759" y="119724"/>
                </a:lnTo>
                <a:close/>
                <a:moveTo>
                  <a:pt x="62168" y="83310"/>
                </a:moveTo>
                <a:lnTo>
                  <a:pt x="62168" y="83310"/>
                </a:lnTo>
                <a:cubicBezTo>
                  <a:pt x="49156" y="78344"/>
                  <a:pt x="45060" y="73379"/>
                  <a:pt x="45060" y="63724"/>
                </a:cubicBezTo>
                <a:cubicBezTo>
                  <a:pt x="45060" y="56275"/>
                  <a:pt x="49156" y="58758"/>
                  <a:pt x="51325" y="46344"/>
                </a:cubicBezTo>
                <a:cubicBezTo>
                  <a:pt x="51325" y="43862"/>
                  <a:pt x="55662" y="46344"/>
                  <a:pt x="55662" y="36689"/>
                </a:cubicBezTo>
                <a:cubicBezTo>
                  <a:pt x="55662" y="31724"/>
                  <a:pt x="53493" y="31724"/>
                  <a:pt x="53493" y="31724"/>
                </a:cubicBezTo>
                <a:cubicBezTo>
                  <a:pt x="53493" y="31724"/>
                  <a:pt x="53493" y="24551"/>
                  <a:pt x="55662" y="19586"/>
                </a:cubicBezTo>
                <a:cubicBezTo>
                  <a:pt x="55662" y="14620"/>
                  <a:pt x="51325" y="0"/>
                  <a:pt x="36385" y="0"/>
                </a:cubicBezTo>
                <a:cubicBezTo>
                  <a:pt x="19277" y="0"/>
                  <a:pt x="17108" y="14620"/>
                  <a:pt x="17108" y="19586"/>
                </a:cubicBezTo>
                <a:cubicBezTo>
                  <a:pt x="17108" y="24551"/>
                  <a:pt x="17108" y="31724"/>
                  <a:pt x="17108" y="31724"/>
                </a:cubicBezTo>
                <a:cubicBezTo>
                  <a:pt x="17108" y="31724"/>
                  <a:pt x="17108" y="31724"/>
                  <a:pt x="17108" y="36689"/>
                </a:cubicBezTo>
                <a:cubicBezTo>
                  <a:pt x="17108" y="46344"/>
                  <a:pt x="19277" y="43862"/>
                  <a:pt x="21445" y="46344"/>
                </a:cubicBezTo>
                <a:cubicBezTo>
                  <a:pt x="21445" y="58758"/>
                  <a:pt x="25783" y="56275"/>
                  <a:pt x="25783" y="63724"/>
                </a:cubicBezTo>
                <a:cubicBezTo>
                  <a:pt x="25783" y="73379"/>
                  <a:pt x="21445" y="78344"/>
                  <a:pt x="10843" y="83310"/>
                </a:cubicBezTo>
                <a:cubicBezTo>
                  <a:pt x="6506" y="85517"/>
                  <a:pt x="0" y="88000"/>
                  <a:pt x="0" y="95448"/>
                </a:cubicBezTo>
                <a:cubicBezTo>
                  <a:pt x="0" y="119724"/>
                  <a:pt x="0" y="119724"/>
                  <a:pt x="0" y="119724"/>
                </a:cubicBezTo>
                <a:cubicBezTo>
                  <a:pt x="83373" y="119724"/>
                  <a:pt x="83373" y="119724"/>
                  <a:pt x="83373" y="119724"/>
                </a:cubicBezTo>
                <a:cubicBezTo>
                  <a:pt x="83373" y="119724"/>
                  <a:pt x="83373" y="105103"/>
                  <a:pt x="83373" y="100413"/>
                </a:cubicBezTo>
                <a:cubicBezTo>
                  <a:pt x="83373" y="95448"/>
                  <a:pt x="72771" y="90482"/>
                  <a:pt x="62168" y="8331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00" tIns="22850" rIns="45700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30" name="肘形连接符 329"/>
          <p:cNvCxnSpPr/>
          <p:nvPr/>
        </p:nvCxnSpPr>
        <p:spPr>
          <a:xfrm rot="10800000">
            <a:off x="8924925" y="3132138"/>
            <a:ext cx="1906588" cy="325437"/>
          </a:xfrm>
          <a:prstGeom prst="bentConnector3">
            <a:avLst>
              <a:gd name="adj1" fmla="val -198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肘形连接符 330"/>
          <p:cNvCxnSpPr/>
          <p:nvPr/>
        </p:nvCxnSpPr>
        <p:spPr>
          <a:xfrm rot="10800000">
            <a:off x="8878888" y="3309938"/>
            <a:ext cx="2109787" cy="595312"/>
          </a:xfrm>
          <a:prstGeom prst="bentConnector3">
            <a:avLst>
              <a:gd name="adj1" fmla="val 20801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肘形连接符 331"/>
          <p:cNvCxnSpPr/>
          <p:nvPr/>
        </p:nvCxnSpPr>
        <p:spPr>
          <a:xfrm rot="10800000">
            <a:off x="8651875" y="3441700"/>
            <a:ext cx="2546350" cy="762000"/>
          </a:xfrm>
          <a:prstGeom prst="bentConnector3">
            <a:avLst>
              <a:gd name="adj1" fmla="val 58234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肘形连接符 332"/>
          <p:cNvCxnSpPr/>
          <p:nvPr/>
        </p:nvCxnSpPr>
        <p:spPr>
          <a:xfrm rot="10800000">
            <a:off x="8832850" y="3362325"/>
            <a:ext cx="2624138" cy="1117600"/>
          </a:xfrm>
          <a:prstGeom prst="bentConnector3">
            <a:avLst>
              <a:gd name="adj1" fmla="val 500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肘形连接符 333"/>
          <p:cNvCxnSpPr/>
          <p:nvPr/>
        </p:nvCxnSpPr>
        <p:spPr>
          <a:xfrm flipV="1">
            <a:off x="5845175" y="3406775"/>
            <a:ext cx="1493838" cy="777875"/>
          </a:xfrm>
          <a:prstGeom prst="bentConnector3">
            <a:avLst>
              <a:gd name="adj1" fmla="val 100029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肘形连接符 334"/>
          <p:cNvCxnSpPr/>
          <p:nvPr/>
        </p:nvCxnSpPr>
        <p:spPr>
          <a:xfrm flipV="1">
            <a:off x="5599113" y="3444875"/>
            <a:ext cx="1997075" cy="1198563"/>
          </a:xfrm>
          <a:prstGeom prst="bentConnector3">
            <a:avLst>
              <a:gd name="adj1" fmla="val 9962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6" name="文本框 335"/>
          <p:cNvSpPr txBox="1">
            <a:spLocks noChangeArrowheads="1"/>
          </p:cNvSpPr>
          <p:nvPr/>
        </p:nvSpPr>
        <p:spPr bwMode="auto">
          <a:xfrm>
            <a:off x="6061075" y="1773238"/>
            <a:ext cx="5984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337" name="文本框 336"/>
          <p:cNvSpPr txBox="1">
            <a:spLocks noChangeArrowheads="1"/>
          </p:cNvSpPr>
          <p:nvPr/>
        </p:nvSpPr>
        <p:spPr bwMode="auto">
          <a:xfrm>
            <a:off x="6580188" y="1795463"/>
            <a:ext cx="5984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338" name="文本框 337"/>
          <p:cNvSpPr txBox="1">
            <a:spLocks noChangeArrowheads="1"/>
          </p:cNvSpPr>
          <p:nvPr/>
        </p:nvSpPr>
        <p:spPr bwMode="auto">
          <a:xfrm>
            <a:off x="7075488" y="1817688"/>
            <a:ext cx="596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339" name="文本框 338"/>
          <p:cNvSpPr txBox="1">
            <a:spLocks noChangeArrowheads="1"/>
          </p:cNvSpPr>
          <p:nvPr/>
        </p:nvSpPr>
        <p:spPr bwMode="auto">
          <a:xfrm>
            <a:off x="7586663" y="1839913"/>
            <a:ext cx="596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rgbClr val="FF0000"/>
                </a:solidFill>
                <a:ea typeface="宋体" panose="02010600030101010101" pitchFamily="2" charset="-122"/>
              </a:rPr>
              <a:t>用户</a:t>
            </a:r>
          </a:p>
        </p:txBody>
      </p:sp>
      <p:sp>
        <p:nvSpPr>
          <p:cNvPr id="340" name="文本框 339"/>
          <p:cNvSpPr txBox="1">
            <a:spLocks noChangeArrowheads="1"/>
          </p:cNvSpPr>
          <p:nvPr/>
        </p:nvSpPr>
        <p:spPr bwMode="auto">
          <a:xfrm>
            <a:off x="10917238" y="2419350"/>
            <a:ext cx="99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上游客户</a:t>
            </a:r>
          </a:p>
        </p:txBody>
      </p:sp>
      <p:sp>
        <p:nvSpPr>
          <p:cNvPr id="341" name="文本框 340"/>
          <p:cNvSpPr txBox="1">
            <a:spLocks noChangeArrowheads="1"/>
          </p:cNvSpPr>
          <p:nvPr/>
        </p:nvSpPr>
        <p:spPr bwMode="auto">
          <a:xfrm>
            <a:off x="10394950" y="2039938"/>
            <a:ext cx="99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上游客户</a:t>
            </a:r>
          </a:p>
        </p:txBody>
      </p:sp>
      <p:sp>
        <p:nvSpPr>
          <p:cNvPr id="342" name="文本框 341"/>
          <p:cNvSpPr txBox="1">
            <a:spLocks noChangeArrowheads="1"/>
          </p:cNvSpPr>
          <p:nvPr/>
        </p:nvSpPr>
        <p:spPr bwMode="auto">
          <a:xfrm>
            <a:off x="9871075" y="2384425"/>
            <a:ext cx="99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上游客户</a:t>
            </a:r>
          </a:p>
        </p:txBody>
      </p:sp>
      <p:sp>
        <p:nvSpPr>
          <p:cNvPr id="343" name="文本框 342"/>
          <p:cNvSpPr txBox="1">
            <a:spLocks noChangeArrowheads="1"/>
          </p:cNvSpPr>
          <p:nvPr/>
        </p:nvSpPr>
        <p:spPr bwMode="auto">
          <a:xfrm>
            <a:off x="9383713" y="2016125"/>
            <a:ext cx="9921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上游客户</a:t>
            </a:r>
          </a:p>
        </p:txBody>
      </p:sp>
      <p:sp>
        <p:nvSpPr>
          <p:cNvPr id="344" name="文本框 343"/>
          <p:cNvSpPr txBox="1">
            <a:spLocks noChangeArrowheads="1"/>
          </p:cNvSpPr>
          <p:nvPr/>
        </p:nvSpPr>
        <p:spPr bwMode="auto">
          <a:xfrm>
            <a:off x="11530013" y="1962150"/>
            <a:ext cx="99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上游客户</a:t>
            </a:r>
          </a:p>
        </p:txBody>
      </p:sp>
      <p:sp>
        <p:nvSpPr>
          <p:cNvPr id="345" name="文本框 344"/>
          <p:cNvSpPr txBox="1">
            <a:spLocks noChangeArrowheads="1"/>
          </p:cNvSpPr>
          <p:nvPr/>
        </p:nvSpPr>
        <p:spPr bwMode="auto">
          <a:xfrm>
            <a:off x="8947150" y="4829175"/>
            <a:ext cx="9588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100" b="1">
                <a:solidFill>
                  <a:srgbClr val="FF0000"/>
                </a:solidFill>
                <a:ea typeface="宋体" panose="02010600030101010101" pitchFamily="2" charset="-122"/>
              </a:rPr>
              <a:t>下游供应商</a:t>
            </a:r>
          </a:p>
        </p:txBody>
      </p:sp>
      <p:sp>
        <p:nvSpPr>
          <p:cNvPr id="346" name="文本框 345"/>
          <p:cNvSpPr txBox="1">
            <a:spLocks noChangeArrowheads="1"/>
          </p:cNvSpPr>
          <p:nvPr/>
        </p:nvSpPr>
        <p:spPr bwMode="auto">
          <a:xfrm>
            <a:off x="8231188" y="4816475"/>
            <a:ext cx="9588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100" b="1">
                <a:solidFill>
                  <a:srgbClr val="FF0000"/>
                </a:solidFill>
                <a:ea typeface="宋体" panose="02010600030101010101" pitchFamily="2" charset="-122"/>
              </a:rPr>
              <a:t>下游供应商</a:t>
            </a:r>
          </a:p>
        </p:txBody>
      </p:sp>
      <p:sp>
        <p:nvSpPr>
          <p:cNvPr id="347" name="文本框 346"/>
          <p:cNvSpPr txBox="1">
            <a:spLocks noChangeArrowheads="1"/>
          </p:cNvSpPr>
          <p:nvPr/>
        </p:nvSpPr>
        <p:spPr bwMode="auto">
          <a:xfrm>
            <a:off x="7751763" y="4940300"/>
            <a:ext cx="9588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100" b="1">
                <a:solidFill>
                  <a:srgbClr val="FF0000"/>
                </a:solidFill>
                <a:ea typeface="宋体" panose="02010600030101010101" pitchFamily="2" charset="-122"/>
              </a:rPr>
              <a:t>下游供应商</a:t>
            </a:r>
          </a:p>
        </p:txBody>
      </p:sp>
      <p:sp>
        <p:nvSpPr>
          <p:cNvPr id="348" name="文本框 347"/>
          <p:cNvSpPr txBox="1">
            <a:spLocks noChangeArrowheads="1"/>
          </p:cNvSpPr>
          <p:nvPr/>
        </p:nvSpPr>
        <p:spPr bwMode="auto">
          <a:xfrm>
            <a:off x="7140575" y="4806950"/>
            <a:ext cx="9588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100" b="1">
                <a:solidFill>
                  <a:srgbClr val="FF0000"/>
                </a:solidFill>
                <a:ea typeface="宋体" panose="02010600030101010101" pitchFamily="2" charset="-122"/>
              </a:rPr>
              <a:t>下游供应商</a:t>
            </a:r>
          </a:p>
        </p:txBody>
      </p:sp>
      <p:sp>
        <p:nvSpPr>
          <p:cNvPr id="349" name="文本框 348"/>
          <p:cNvSpPr txBox="1">
            <a:spLocks noChangeArrowheads="1"/>
          </p:cNvSpPr>
          <p:nvPr/>
        </p:nvSpPr>
        <p:spPr bwMode="auto">
          <a:xfrm>
            <a:off x="5202238" y="2503488"/>
            <a:ext cx="657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短信</a:t>
            </a:r>
          </a:p>
        </p:txBody>
      </p:sp>
      <p:sp>
        <p:nvSpPr>
          <p:cNvPr id="350" name="文本框 349"/>
          <p:cNvSpPr txBox="1">
            <a:spLocks noChangeArrowheads="1"/>
          </p:cNvSpPr>
          <p:nvPr/>
        </p:nvSpPr>
        <p:spPr bwMode="auto">
          <a:xfrm>
            <a:off x="5553075" y="2940050"/>
            <a:ext cx="6619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邮件</a:t>
            </a:r>
          </a:p>
        </p:txBody>
      </p:sp>
      <p:sp>
        <p:nvSpPr>
          <p:cNvPr id="351" name="文本框 350"/>
          <p:cNvSpPr txBox="1">
            <a:spLocks noChangeArrowheads="1"/>
          </p:cNvSpPr>
          <p:nvPr/>
        </p:nvSpPr>
        <p:spPr bwMode="auto">
          <a:xfrm>
            <a:off x="4908550" y="3282950"/>
            <a:ext cx="968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 b="1">
                <a:solidFill>
                  <a:srgbClr val="FF0000"/>
                </a:solidFill>
                <a:ea typeface="宋体" panose="02010600030101010101" pitchFamily="2" charset="-122"/>
              </a:rPr>
              <a:t>PC</a:t>
            </a: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及硬件</a:t>
            </a:r>
          </a:p>
        </p:txBody>
      </p:sp>
      <p:sp>
        <p:nvSpPr>
          <p:cNvPr id="352" name="文本框 351"/>
          <p:cNvSpPr txBox="1">
            <a:spLocks noChangeArrowheads="1"/>
          </p:cNvSpPr>
          <p:nvPr/>
        </p:nvSpPr>
        <p:spPr bwMode="auto">
          <a:xfrm>
            <a:off x="5233988" y="3576638"/>
            <a:ext cx="10509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通讯软件</a:t>
            </a:r>
          </a:p>
        </p:txBody>
      </p:sp>
      <p:sp>
        <p:nvSpPr>
          <p:cNvPr id="353" name="Shape 3581"/>
          <p:cNvSpPr/>
          <p:nvPr/>
        </p:nvSpPr>
        <p:spPr>
          <a:xfrm>
            <a:off x="5397500" y="4594225"/>
            <a:ext cx="212725" cy="2143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2334" y="105460"/>
                </a:moveTo>
                <a:lnTo>
                  <a:pt x="22334" y="105460"/>
                </a:lnTo>
                <a:cubicBezTo>
                  <a:pt x="22334" y="114184"/>
                  <a:pt x="30662" y="119806"/>
                  <a:pt x="39179" y="119806"/>
                </a:cubicBezTo>
                <a:cubicBezTo>
                  <a:pt x="47507" y="119806"/>
                  <a:pt x="52996" y="114184"/>
                  <a:pt x="52996" y="105460"/>
                </a:cubicBezTo>
                <a:cubicBezTo>
                  <a:pt x="52996" y="96930"/>
                  <a:pt x="47507" y="91308"/>
                  <a:pt x="39179" y="91308"/>
                </a:cubicBezTo>
                <a:cubicBezTo>
                  <a:pt x="30662" y="91308"/>
                  <a:pt x="22334" y="96930"/>
                  <a:pt x="22334" y="105460"/>
                </a:cubicBezTo>
                <a:close/>
                <a:moveTo>
                  <a:pt x="39179" y="96930"/>
                </a:moveTo>
                <a:lnTo>
                  <a:pt x="39179" y="96930"/>
                </a:lnTo>
                <a:cubicBezTo>
                  <a:pt x="41829" y="96930"/>
                  <a:pt x="44668" y="102746"/>
                  <a:pt x="44668" y="105460"/>
                </a:cubicBezTo>
                <a:cubicBezTo>
                  <a:pt x="44668" y="108368"/>
                  <a:pt x="41829" y="114184"/>
                  <a:pt x="39179" y="114184"/>
                </a:cubicBezTo>
                <a:cubicBezTo>
                  <a:pt x="33501" y="114184"/>
                  <a:pt x="30662" y="108368"/>
                  <a:pt x="30662" y="105460"/>
                </a:cubicBezTo>
                <a:cubicBezTo>
                  <a:pt x="30662" y="102746"/>
                  <a:pt x="33501" y="96930"/>
                  <a:pt x="39179" y="96930"/>
                </a:cubicBezTo>
                <a:close/>
                <a:moveTo>
                  <a:pt x="30662" y="82778"/>
                </a:moveTo>
                <a:lnTo>
                  <a:pt x="30662" y="82778"/>
                </a:lnTo>
                <a:cubicBezTo>
                  <a:pt x="28012" y="82778"/>
                  <a:pt x="22334" y="79870"/>
                  <a:pt x="22334" y="74054"/>
                </a:cubicBezTo>
                <a:cubicBezTo>
                  <a:pt x="108832" y="68432"/>
                  <a:pt x="108832" y="68432"/>
                  <a:pt x="108832" y="68432"/>
                </a:cubicBezTo>
                <a:cubicBezTo>
                  <a:pt x="108832" y="68432"/>
                  <a:pt x="119810" y="19967"/>
                  <a:pt x="119810" y="17059"/>
                </a:cubicBezTo>
                <a:lnTo>
                  <a:pt x="117160" y="14151"/>
                </a:lnTo>
                <a:cubicBezTo>
                  <a:pt x="22334" y="14151"/>
                  <a:pt x="22334" y="14151"/>
                  <a:pt x="22334" y="14151"/>
                </a:cubicBezTo>
                <a:cubicBezTo>
                  <a:pt x="22334" y="5621"/>
                  <a:pt x="22334" y="5621"/>
                  <a:pt x="22334" y="5621"/>
                </a:cubicBezTo>
                <a:cubicBezTo>
                  <a:pt x="28012" y="5621"/>
                  <a:pt x="28012" y="5621"/>
                  <a:pt x="28012" y="5621"/>
                </a:cubicBezTo>
                <a:cubicBezTo>
                  <a:pt x="28012" y="5621"/>
                  <a:pt x="30662" y="5621"/>
                  <a:pt x="30662" y="2714"/>
                </a:cubicBezTo>
                <a:cubicBezTo>
                  <a:pt x="30662" y="0"/>
                  <a:pt x="28012" y="0"/>
                  <a:pt x="28012" y="0"/>
                </a:cubicBezTo>
                <a:cubicBezTo>
                  <a:pt x="5678" y="0"/>
                  <a:pt x="5678" y="0"/>
                  <a:pt x="5678" y="0"/>
                </a:cubicBezTo>
                <a:cubicBezTo>
                  <a:pt x="2839" y="0"/>
                  <a:pt x="0" y="0"/>
                  <a:pt x="0" y="2714"/>
                </a:cubicBezTo>
                <a:cubicBezTo>
                  <a:pt x="0" y="5621"/>
                  <a:pt x="2839" y="5621"/>
                  <a:pt x="5678" y="5621"/>
                </a:cubicBezTo>
                <a:cubicBezTo>
                  <a:pt x="16845" y="5621"/>
                  <a:pt x="16845" y="5621"/>
                  <a:pt x="16845" y="5621"/>
                </a:cubicBezTo>
                <a:cubicBezTo>
                  <a:pt x="16845" y="74054"/>
                  <a:pt x="16845" y="74054"/>
                  <a:pt x="16845" y="74054"/>
                </a:cubicBezTo>
                <a:cubicBezTo>
                  <a:pt x="16845" y="82778"/>
                  <a:pt x="22334" y="91308"/>
                  <a:pt x="30662" y="91308"/>
                </a:cubicBezTo>
                <a:cubicBezTo>
                  <a:pt x="39179" y="91308"/>
                  <a:pt x="39179" y="91308"/>
                  <a:pt x="39179" y="91308"/>
                </a:cubicBezTo>
                <a:cubicBezTo>
                  <a:pt x="83659" y="91308"/>
                  <a:pt x="83659" y="91308"/>
                  <a:pt x="83659" y="91308"/>
                </a:cubicBezTo>
                <a:cubicBezTo>
                  <a:pt x="117160" y="91308"/>
                  <a:pt x="117160" y="91308"/>
                  <a:pt x="117160" y="91308"/>
                </a:cubicBezTo>
                <a:cubicBezTo>
                  <a:pt x="117160" y="91308"/>
                  <a:pt x="117160" y="85492"/>
                  <a:pt x="117160" y="82778"/>
                </a:cubicBezTo>
                <a:lnTo>
                  <a:pt x="30662" y="82778"/>
                </a:lnTo>
                <a:close/>
                <a:moveTo>
                  <a:pt x="22334" y="22875"/>
                </a:moveTo>
                <a:lnTo>
                  <a:pt x="22334" y="22875"/>
                </a:lnTo>
                <a:cubicBezTo>
                  <a:pt x="111482" y="22875"/>
                  <a:pt x="111482" y="22875"/>
                  <a:pt x="111482" y="22875"/>
                </a:cubicBezTo>
                <a:cubicBezTo>
                  <a:pt x="103154" y="59903"/>
                  <a:pt x="103154" y="59903"/>
                  <a:pt x="103154" y="59903"/>
                </a:cubicBezTo>
                <a:cubicBezTo>
                  <a:pt x="22334" y="68432"/>
                  <a:pt x="22334" y="68432"/>
                  <a:pt x="22334" y="68432"/>
                </a:cubicBezTo>
                <a:lnTo>
                  <a:pt x="22334" y="22875"/>
                </a:lnTo>
                <a:close/>
                <a:moveTo>
                  <a:pt x="67003" y="105460"/>
                </a:moveTo>
                <a:lnTo>
                  <a:pt x="67003" y="105460"/>
                </a:lnTo>
                <a:cubicBezTo>
                  <a:pt x="67003" y="114184"/>
                  <a:pt x="75331" y="119806"/>
                  <a:pt x="83659" y="119806"/>
                </a:cubicBezTo>
                <a:cubicBezTo>
                  <a:pt x="91987" y="119806"/>
                  <a:pt x="97665" y="114184"/>
                  <a:pt x="97665" y="105460"/>
                </a:cubicBezTo>
                <a:cubicBezTo>
                  <a:pt x="97665" y="96930"/>
                  <a:pt x="91987" y="91308"/>
                  <a:pt x="83659" y="91308"/>
                </a:cubicBezTo>
                <a:cubicBezTo>
                  <a:pt x="75331" y="91308"/>
                  <a:pt x="67003" y="96930"/>
                  <a:pt x="67003" y="105460"/>
                </a:cubicBezTo>
                <a:close/>
                <a:moveTo>
                  <a:pt x="83659" y="96930"/>
                </a:moveTo>
                <a:lnTo>
                  <a:pt x="83659" y="96930"/>
                </a:lnTo>
                <a:cubicBezTo>
                  <a:pt x="86498" y="96930"/>
                  <a:pt x="89148" y="102746"/>
                  <a:pt x="89148" y="105460"/>
                </a:cubicBezTo>
                <a:cubicBezTo>
                  <a:pt x="89148" y="108368"/>
                  <a:pt x="86498" y="114184"/>
                  <a:pt x="83659" y="114184"/>
                </a:cubicBezTo>
                <a:cubicBezTo>
                  <a:pt x="77981" y="114184"/>
                  <a:pt x="75331" y="108368"/>
                  <a:pt x="75331" y="105460"/>
                </a:cubicBezTo>
                <a:cubicBezTo>
                  <a:pt x="75331" y="102746"/>
                  <a:pt x="77981" y="96930"/>
                  <a:pt x="83659" y="9693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45713" tIns="22850" rIns="45713" bIns="2285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00" kern="0">
              <a:solidFill>
                <a:sysClr val="windowText" lastClr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4" name="文本框 353"/>
          <p:cNvSpPr txBox="1">
            <a:spLocks noChangeArrowheads="1"/>
          </p:cNvSpPr>
          <p:nvPr/>
        </p:nvSpPr>
        <p:spPr bwMode="auto">
          <a:xfrm>
            <a:off x="5203825" y="3930650"/>
            <a:ext cx="600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 b="1">
                <a:solidFill>
                  <a:srgbClr val="FF0000"/>
                </a:solidFill>
                <a:ea typeface="宋体" panose="02010600030101010101" pitchFamily="2" charset="-122"/>
              </a:rPr>
              <a:t>APP</a:t>
            </a:r>
            <a:endParaRPr lang="zh-CN" altLang="en-US" sz="12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55" name="文本框 354"/>
          <p:cNvSpPr txBox="1">
            <a:spLocks noChangeArrowheads="1"/>
          </p:cNvSpPr>
          <p:nvPr/>
        </p:nvSpPr>
        <p:spPr bwMode="auto">
          <a:xfrm>
            <a:off x="5473700" y="4270375"/>
            <a:ext cx="811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互联网</a:t>
            </a:r>
          </a:p>
        </p:txBody>
      </p:sp>
      <p:sp>
        <p:nvSpPr>
          <p:cNvPr id="356" name="文本框 355"/>
          <p:cNvSpPr txBox="1">
            <a:spLocks noChangeArrowheads="1"/>
          </p:cNvSpPr>
          <p:nvPr/>
        </p:nvSpPr>
        <p:spPr bwMode="auto">
          <a:xfrm>
            <a:off x="5146675" y="4767263"/>
            <a:ext cx="1146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电商及支付</a:t>
            </a:r>
          </a:p>
        </p:txBody>
      </p:sp>
      <p:sp>
        <p:nvSpPr>
          <p:cNvPr id="357" name="文本框 356"/>
          <p:cNvSpPr txBox="1">
            <a:spLocks noChangeArrowheads="1"/>
          </p:cNvSpPr>
          <p:nvPr/>
        </p:nvSpPr>
        <p:spPr bwMode="auto">
          <a:xfrm>
            <a:off x="10452100" y="3625850"/>
            <a:ext cx="99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平台访客</a:t>
            </a:r>
          </a:p>
        </p:txBody>
      </p:sp>
      <p:sp>
        <p:nvSpPr>
          <p:cNvPr id="358" name="文本框 357"/>
          <p:cNvSpPr txBox="1">
            <a:spLocks noChangeArrowheads="1"/>
          </p:cNvSpPr>
          <p:nvPr/>
        </p:nvSpPr>
        <p:spPr bwMode="auto">
          <a:xfrm>
            <a:off x="10707688" y="3940175"/>
            <a:ext cx="99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平台访客</a:t>
            </a:r>
          </a:p>
        </p:txBody>
      </p:sp>
      <p:sp>
        <p:nvSpPr>
          <p:cNvPr id="359" name="文本框 358"/>
          <p:cNvSpPr txBox="1">
            <a:spLocks noChangeArrowheads="1"/>
          </p:cNvSpPr>
          <p:nvPr/>
        </p:nvSpPr>
        <p:spPr bwMode="auto">
          <a:xfrm>
            <a:off x="10891838" y="4243388"/>
            <a:ext cx="99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平台访客</a:t>
            </a:r>
          </a:p>
        </p:txBody>
      </p:sp>
      <p:sp>
        <p:nvSpPr>
          <p:cNvPr id="360" name="文本框 359"/>
          <p:cNvSpPr txBox="1">
            <a:spLocks noChangeArrowheads="1"/>
          </p:cNvSpPr>
          <p:nvPr/>
        </p:nvSpPr>
        <p:spPr bwMode="auto">
          <a:xfrm>
            <a:off x="11155363" y="4530725"/>
            <a:ext cx="9969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rgbClr val="FF0000"/>
                </a:solidFill>
                <a:ea typeface="宋体" panose="02010600030101010101" pitchFamily="2" charset="-122"/>
              </a:rPr>
              <a:t>平台访客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系统优势</a:t>
            </a:r>
            <a:endParaRPr lang="zh-CN" altLang="en-US" sz="2800" dirty="0">
              <a:solidFill>
                <a:srgbClr val="333333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84" name="原创设计师QQ598969553           _3"/>
          <p:cNvGrpSpPr>
            <a:grpSpLocks/>
          </p:cNvGrpSpPr>
          <p:nvPr/>
        </p:nvGrpSpPr>
        <p:grpSpPr bwMode="auto">
          <a:xfrm>
            <a:off x="5267599" y="1347182"/>
            <a:ext cx="3600000" cy="3600000"/>
            <a:chOff x="2275966" y="1858271"/>
            <a:chExt cx="4536504" cy="3919264"/>
          </a:xfrm>
          <a:scene3d>
            <a:camera prst="orthographicFront">
              <a:rot lat="2921167" lon="20091293" rev="19339499"/>
            </a:camera>
            <a:lightRig rig="threePt" dir="t"/>
          </a:scene3d>
        </p:grpSpPr>
        <p:sp>
          <p:nvSpPr>
            <p:cNvPr id="85" name="圆角矩形 1"/>
            <p:cNvSpPr/>
            <p:nvPr/>
          </p:nvSpPr>
          <p:spPr>
            <a:xfrm>
              <a:off x="2275966" y="1858271"/>
              <a:ext cx="4536504" cy="3919264"/>
            </a:xfrm>
            <a:custGeom>
              <a:avLst/>
              <a:gdLst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536504" h="3919264">
                  <a:moveTo>
                    <a:pt x="3865886" y="0"/>
                  </a:moveTo>
                  <a:lnTo>
                    <a:pt x="4487042" y="0"/>
                  </a:lnTo>
                  <a:cubicBezTo>
                    <a:pt x="4514359" y="0"/>
                    <a:pt x="4536504" y="22145"/>
                    <a:pt x="4536504" y="49462"/>
                  </a:cubicBezTo>
                  <a:lnTo>
                    <a:pt x="4536504" y="670618"/>
                  </a:lnTo>
                  <a:cubicBezTo>
                    <a:pt x="4536504" y="697935"/>
                    <a:pt x="4514359" y="720080"/>
                    <a:pt x="4487042" y="720080"/>
                  </a:cubicBezTo>
                  <a:lnTo>
                    <a:pt x="4097918" y="720080"/>
                  </a:lnTo>
                  <a:cubicBezTo>
                    <a:pt x="3728485" y="786990"/>
                    <a:pt x="3626180" y="1038835"/>
                    <a:pt x="3606068" y="1182801"/>
                  </a:cubicBezTo>
                  <a:lnTo>
                    <a:pt x="3606068" y="1356441"/>
                  </a:lnTo>
                  <a:cubicBezTo>
                    <a:pt x="3607244" y="1479524"/>
                    <a:pt x="3608420" y="1602607"/>
                    <a:pt x="3609595" y="1725690"/>
                  </a:cubicBezTo>
                  <a:cubicBezTo>
                    <a:pt x="3757628" y="2077855"/>
                    <a:pt x="3910674" y="2124181"/>
                    <a:pt x="4111762" y="2193410"/>
                  </a:cubicBezTo>
                  <a:lnTo>
                    <a:pt x="4487042" y="2193410"/>
                  </a:lnTo>
                  <a:cubicBezTo>
                    <a:pt x="4514359" y="2193410"/>
                    <a:pt x="4536504" y="2215555"/>
                    <a:pt x="4536504" y="2242872"/>
                  </a:cubicBezTo>
                  <a:lnTo>
                    <a:pt x="4536504" y="2864028"/>
                  </a:lnTo>
                  <a:cubicBezTo>
                    <a:pt x="4536504" y="2891345"/>
                    <a:pt x="4514359" y="2913490"/>
                    <a:pt x="4487042" y="2913490"/>
                  </a:cubicBezTo>
                  <a:lnTo>
                    <a:pt x="3865886" y="2913490"/>
                  </a:lnTo>
                  <a:cubicBezTo>
                    <a:pt x="3838569" y="2913490"/>
                    <a:pt x="3816424" y="2891345"/>
                    <a:pt x="3816424" y="2864028"/>
                  </a:cubicBezTo>
                  <a:lnTo>
                    <a:pt x="3816424" y="2499630"/>
                  </a:lnTo>
                  <a:cubicBezTo>
                    <a:pt x="3822322" y="2110692"/>
                    <a:pt x="3566227" y="1896414"/>
                    <a:pt x="3325545" y="1872208"/>
                  </a:cubicBezTo>
                  <a:lnTo>
                    <a:pt x="2879310" y="1872208"/>
                  </a:lnTo>
                  <a:cubicBezTo>
                    <a:pt x="2531323" y="2003356"/>
                    <a:pt x="2492442" y="2228681"/>
                    <a:pt x="2458256" y="2405700"/>
                  </a:cubicBezTo>
                  <a:lnTo>
                    <a:pt x="2458256" y="2711068"/>
                  </a:lnTo>
                  <a:cubicBezTo>
                    <a:pt x="2535109" y="3132774"/>
                    <a:pt x="2764526" y="3154096"/>
                    <a:pt x="2967338" y="3195262"/>
                  </a:cubicBezTo>
                  <a:lnTo>
                    <a:pt x="2964893" y="3199184"/>
                  </a:lnTo>
                  <a:lnTo>
                    <a:pt x="3445760" y="3199184"/>
                  </a:lnTo>
                  <a:cubicBezTo>
                    <a:pt x="3473077" y="3199184"/>
                    <a:pt x="3495222" y="3221329"/>
                    <a:pt x="3495222" y="3248646"/>
                  </a:cubicBezTo>
                  <a:lnTo>
                    <a:pt x="3495222" y="3869802"/>
                  </a:lnTo>
                  <a:cubicBezTo>
                    <a:pt x="3495222" y="3897119"/>
                    <a:pt x="3473077" y="3919264"/>
                    <a:pt x="3445760" y="3919264"/>
                  </a:cubicBezTo>
                  <a:lnTo>
                    <a:pt x="2824604" y="3919264"/>
                  </a:lnTo>
                  <a:cubicBezTo>
                    <a:pt x="2797287" y="3919264"/>
                    <a:pt x="2775142" y="3897119"/>
                    <a:pt x="2775142" y="3869802"/>
                  </a:cubicBezTo>
                  <a:lnTo>
                    <a:pt x="2775142" y="3495860"/>
                  </a:lnTo>
                  <a:cubicBezTo>
                    <a:pt x="2774146" y="3279619"/>
                    <a:pt x="2531761" y="3096148"/>
                    <a:pt x="2214362" y="3096344"/>
                  </a:cubicBezTo>
                  <a:lnTo>
                    <a:pt x="1518017" y="3096344"/>
                  </a:lnTo>
                  <a:cubicBezTo>
                    <a:pt x="1479717" y="3096344"/>
                    <a:pt x="1448668" y="3065295"/>
                    <a:pt x="1448668" y="3026995"/>
                  </a:cubicBezTo>
                  <a:lnTo>
                    <a:pt x="1448668" y="2508527"/>
                  </a:lnTo>
                  <a:cubicBezTo>
                    <a:pt x="1410010" y="2284169"/>
                    <a:pt x="1283234" y="2050340"/>
                    <a:pt x="953449" y="2016224"/>
                  </a:cubicBezTo>
                  <a:lnTo>
                    <a:pt x="89032" y="2016224"/>
                  </a:lnTo>
                  <a:cubicBezTo>
                    <a:pt x="39861" y="2016224"/>
                    <a:pt x="0" y="1976363"/>
                    <a:pt x="0" y="1927192"/>
                  </a:cubicBezTo>
                  <a:lnTo>
                    <a:pt x="0" y="809112"/>
                  </a:lnTo>
                  <a:cubicBezTo>
                    <a:pt x="0" y="759941"/>
                    <a:pt x="39861" y="720080"/>
                    <a:pt x="89032" y="720080"/>
                  </a:cubicBezTo>
                  <a:lnTo>
                    <a:pt x="1207112" y="720080"/>
                  </a:lnTo>
                  <a:cubicBezTo>
                    <a:pt x="1256283" y="720080"/>
                    <a:pt x="1296144" y="759941"/>
                    <a:pt x="1296144" y="809112"/>
                  </a:cubicBezTo>
                  <a:lnTo>
                    <a:pt x="1296144" y="1707636"/>
                  </a:lnTo>
                  <a:cubicBezTo>
                    <a:pt x="1370957" y="1982046"/>
                    <a:pt x="1542981" y="2062787"/>
                    <a:pt x="1704226" y="2086756"/>
                  </a:cubicBezTo>
                  <a:lnTo>
                    <a:pt x="2110101" y="2086756"/>
                  </a:lnTo>
                  <a:cubicBezTo>
                    <a:pt x="2468449" y="2037373"/>
                    <a:pt x="2584530" y="1883758"/>
                    <a:pt x="2664296" y="1664322"/>
                  </a:cubicBezTo>
                  <a:lnTo>
                    <a:pt x="2664296" y="995126"/>
                  </a:lnTo>
                  <a:cubicBezTo>
                    <a:pt x="2664296" y="959399"/>
                    <a:pt x="2693259" y="930436"/>
                    <a:pt x="2728986" y="930436"/>
                  </a:cubicBezTo>
                  <a:lnTo>
                    <a:pt x="3256610" y="930436"/>
                  </a:lnTo>
                  <a:cubicBezTo>
                    <a:pt x="3553092" y="919609"/>
                    <a:pt x="3749771" y="773757"/>
                    <a:pt x="3816424" y="464510"/>
                  </a:cubicBezTo>
                  <a:lnTo>
                    <a:pt x="3816424" y="49462"/>
                  </a:lnTo>
                  <a:cubicBezTo>
                    <a:pt x="3816424" y="22145"/>
                    <a:pt x="3838569" y="0"/>
                    <a:pt x="386588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6" name="圆角矩形 85"/>
            <p:cNvSpPr/>
            <p:nvPr/>
          </p:nvSpPr>
          <p:spPr>
            <a:xfrm>
              <a:off x="2379680" y="2680936"/>
              <a:ext cx="1079228" cy="107922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7" name="圆角矩形 86"/>
            <p:cNvSpPr/>
            <p:nvPr/>
          </p:nvSpPr>
          <p:spPr>
            <a:xfrm>
              <a:off x="3795594" y="4030534"/>
              <a:ext cx="862166" cy="862166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8" name="圆角矩形 87"/>
            <p:cNvSpPr/>
            <p:nvPr/>
          </p:nvSpPr>
          <p:spPr>
            <a:xfrm>
              <a:off x="5012270" y="2870988"/>
              <a:ext cx="792088" cy="79208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9" name="圆角矩形 88"/>
            <p:cNvSpPr/>
            <p:nvPr/>
          </p:nvSpPr>
          <p:spPr>
            <a:xfrm>
              <a:off x="5109917" y="511326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90" name="圆角矩形 89"/>
            <p:cNvSpPr/>
            <p:nvPr/>
          </p:nvSpPr>
          <p:spPr>
            <a:xfrm>
              <a:off x="6142593" y="4113011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91" name="圆角矩形 90"/>
            <p:cNvSpPr/>
            <p:nvPr/>
          </p:nvSpPr>
          <p:spPr>
            <a:xfrm>
              <a:off x="6142593" y="1904437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上游客户</a:t>
              </a:r>
            </a:p>
          </p:txBody>
        </p:sp>
        <p:sp>
          <p:nvSpPr>
            <p:cNvPr id="27699" name="TextBox 86"/>
            <p:cNvSpPr txBox="1">
              <a:spLocks noChangeArrowheads="1"/>
            </p:cNvSpPr>
            <p:nvPr/>
          </p:nvSpPr>
          <p:spPr bwMode="auto">
            <a:xfrm>
              <a:off x="2291373" y="2870988"/>
              <a:ext cx="1296144" cy="748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000" b="1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上游客户</a:t>
              </a:r>
            </a:p>
          </p:txBody>
        </p:sp>
      </p:grpSp>
      <p:grpSp>
        <p:nvGrpSpPr>
          <p:cNvPr id="93" name="原创设计师QQ598969553           _3"/>
          <p:cNvGrpSpPr>
            <a:grpSpLocks/>
          </p:cNvGrpSpPr>
          <p:nvPr/>
        </p:nvGrpSpPr>
        <p:grpSpPr bwMode="auto">
          <a:xfrm rot="10800000">
            <a:off x="3229106" y="2254153"/>
            <a:ext cx="3600000" cy="3600000"/>
            <a:chOff x="2291373" y="1881689"/>
            <a:chExt cx="4547682" cy="3919264"/>
          </a:xfrm>
          <a:scene3d>
            <a:camera prst="orthographicFront">
              <a:rot lat="1681467" lon="19168565" rev="19087069"/>
            </a:camera>
            <a:lightRig rig="threePt" dir="t"/>
          </a:scene3d>
        </p:grpSpPr>
        <p:sp>
          <p:nvSpPr>
            <p:cNvPr id="94" name="圆角矩形 1"/>
            <p:cNvSpPr/>
            <p:nvPr/>
          </p:nvSpPr>
          <p:spPr>
            <a:xfrm>
              <a:off x="2302551" y="1881689"/>
              <a:ext cx="4536504" cy="3919264"/>
            </a:xfrm>
            <a:custGeom>
              <a:avLst/>
              <a:gdLst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536504" h="3919264">
                  <a:moveTo>
                    <a:pt x="3865886" y="0"/>
                  </a:moveTo>
                  <a:lnTo>
                    <a:pt x="4487042" y="0"/>
                  </a:lnTo>
                  <a:cubicBezTo>
                    <a:pt x="4514359" y="0"/>
                    <a:pt x="4536504" y="22145"/>
                    <a:pt x="4536504" y="49462"/>
                  </a:cubicBezTo>
                  <a:lnTo>
                    <a:pt x="4536504" y="670618"/>
                  </a:lnTo>
                  <a:cubicBezTo>
                    <a:pt x="4536504" y="697935"/>
                    <a:pt x="4514359" y="720080"/>
                    <a:pt x="4487042" y="720080"/>
                  </a:cubicBezTo>
                  <a:lnTo>
                    <a:pt x="4097918" y="720080"/>
                  </a:lnTo>
                  <a:cubicBezTo>
                    <a:pt x="3728485" y="786990"/>
                    <a:pt x="3626180" y="1038835"/>
                    <a:pt x="3606068" y="1182801"/>
                  </a:cubicBezTo>
                  <a:lnTo>
                    <a:pt x="3606068" y="1356441"/>
                  </a:lnTo>
                  <a:cubicBezTo>
                    <a:pt x="3607244" y="1479524"/>
                    <a:pt x="3608420" y="1602607"/>
                    <a:pt x="3609595" y="1725690"/>
                  </a:cubicBezTo>
                  <a:cubicBezTo>
                    <a:pt x="3757628" y="2077855"/>
                    <a:pt x="3910674" y="2124181"/>
                    <a:pt x="4111762" y="2193410"/>
                  </a:cubicBezTo>
                  <a:lnTo>
                    <a:pt x="4487042" y="2193410"/>
                  </a:lnTo>
                  <a:cubicBezTo>
                    <a:pt x="4514359" y="2193410"/>
                    <a:pt x="4536504" y="2215555"/>
                    <a:pt x="4536504" y="2242872"/>
                  </a:cubicBezTo>
                  <a:lnTo>
                    <a:pt x="4536504" y="2864028"/>
                  </a:lnTo>
                  <a:cubicBezTo>
                    <a:pt x="4536504" y="2891345"/>
                    <a:pt x="4514359" y="2913490"/>
                    <a:pt x="4487042" y="2913490"/>
                  </a:cubicBezTo>
                  <a:lnTo>
                    <a:pt x="3865886" y="2913490"/>
                  </a:lnTo>
                  <a:cubicBezTo>
                    <a:pt x="3838569" y="2913490"/>
                    <a:pt x="3816424" y="2891345"/>
                    <a:pt x="3816424" y="2864028"/>
                  </a:cubicBezTo>
                  <a:lnTo>
                    <a:pt x="3816424" y="2499630"/>
                  </a:lnTo>
                  <a:cubicBezTo>
                    <a:pt x="3822322" y="2110692"/>
                    <a:pt x="3566227" y="1896414"/>
                    <a:pt x="3325545" y="1872208"/>
                  </a:cubicBezTo>
                  <a:lnTo>
                    <a:pt x="2879310" y="1872208"/>
                  </a:lnTo>
                  <a:cubicBezTo>
                    <a:pt x="2531323" y="2003356"/>
                    <a:pt x="2492442" y="2228681"/>
                    <a:pt x="2458256" y="2405700"/>
                  </a:cubicBezTo>
                  <a:lnTo>
                    <a:pt x="2458256" y="2711068"/>
                  </a:lnTo>
                  <a:cubicBezTo>
                    <a:pt x="2535109" y="3132774"/>
                    <a:pt x="2764526" y="3154096"/>
                    <a:pt x="2967338" y="3195262"/>
                  </a:cubicBezTo>
                  <a:lnTo>
                    <a:pt x="2964893" y="3199184"/>
                  </a:lnTo>
                  <a:lnTo>
                    <a:pt x="3445760" y="3199184"/>
                  </a:lnTo>
                  <a:cubicBezTo>
                    <a:pt x="3473077" y="3199184"/>
                    <a:pt x="3495222" y="3221329"/>
                    <a:pt x="3495222" y="3248646"/>
                  </a:cubicBezTo>
                  <a:lnTo>
                    <a:pt x="3495222" y="3869802"/>
                  </a:lnTo>
                  <a:cubicBezTo>
                    <a:pt x="3495222" y="3897119"/>
                    <a:pt x="3473077" y="3919264"/>
                    <a:pt x="3445760" y="3919264"/>
                  </a:cubicBezTo>
                  <a:lnTo>
                    <a:pt x="2824604" y="3919264"/>
                  </a:lnTo>
                  <a:cubicBezTo>
                    <a:pt x="2797287" y="3919264"/>
                    <a:pt x="2775142" y="3897119"/>
                    <a:pt x="2775142" y="3869802"/>
                  </a:cubicBezTo>
                  <a:lnTo>
                    <a:pt x="2775142" y="3495860"/>
                  </a:lnTo>
                  <a:cubicBezTo>
                    <a:pt x="2774146" y="3279619"/>
                    <a:pt x="2531761" y="3096148"/>
                    <a:pt x="2214362" y="3096344"/>
                  </a:cubicBezTo>
                  <a:lnTo>
                    <a:pt x="1518017" y="3096344"/>
                  </a:lnTo>
                  <a:cubicBezTo>
                    <a:pt x="1479717" y="3096344"/>
                    <a:pt x="1448668" y="3065295"/>
                    <a:pt x="1448668" y="3026995"/>
                  </a:cubicBezTo>
                  <a:lnTo>
                    <a:pt x="1448668" y="2508527"/>
                  </a:lnTo>
                  <a:cubicBezTo>
                    <a:pt x="1410010" y="2284169"/>
                    <a:pt x="1283234" y="2050340"/>
                    <a:pt x="953449" y="2016224"/>
                  </a:cubicBezTo>
                  <a:lnTo>
                    <a:pt x="89032" y="2016224"/>
                  </a:lnTo>
                  <a:cubicBezTo>
                    <a:pt x="39861" y="2016224"/>
                    <a:pt x="0" y="1976363"/>
                    <a:pt x="0" y="1927192"/>
                  </a:cubicBezTo>
                  <a:lnTo>
                    <a:pt x="0" y="809112"/>
                  </a:lnTo>
                  <a:cubicBezTo>
                    <a:pt x="0" y="759941"/>
                    <a:pt x="39861" y="720080"/>
                    <a:pt x="89032" y="720080"/>
                  </a:cubicBezTo>
                  <a:lnTo>
                    <a:pt x="1207112" y="720080"/>
                  </a:lnTo>
                  <a:cubicBezTo>
                    <a:pt x="1256283" y="720080"/>
                    <a:pt x="1296144" y="759941"/>
                    <a:pt x="1296144" y="809112"/>
                  </a:cubicBezTo>
                  <a:lnTo>
                    <a:pt x="1296144" y="1707636"/>
                  </a:lnTo>
                  <a:cubicBezTo>
                    <a:pt x="1370957" y="1982046"/>
                    <a:pt x="1542981" y="2062787"/>
                    <a:pt x="1704226" y="2086756"/>
                  </a:cubicBezTo>
                  <a:lnTo>
                    <a:pt x="2110101" y="2086756"/>
                  </a:lnTo>
                  <a:cubicBezTo>
                    <a:pt x="2468449" y="2037373"/>
                    <a:pt x="2584530" y="1883758"/>
                    <a:pt x="2664296" y="1664322"/>
                  </a:cubicBezTo>
                  <a:lnTo>
                    <a:pt x="2664296" y="995126"/>
                  </a:lnTo>
                  <a:cubicBezTo>
                    <a:pt x="2664296" y="959399"/>
                    <a:pt x="2693259" y="930436"/>
                    <a:pt x="2728986" y="930436"/>
                  </a:cubicBezTo>
                  <a:lnTo>
                    <a:pt x="3256610" y="930436"/>
                  </a:lnTo>
                  <a:cubicBezTo>
                    <a:pt x="3553092" y="919609"/>
                    <a:pt x="3749771" y="773757"/>
                    <a:pt x="3816424" y="464510"/>
                  </a:cubicBezTo>
                  <a:lnTo>
                    <a:pt x="3816424" y="49462"/>
                  </a:lnTo>
                  <a:cubicBezTo>
                    <a:pt x="3816424" y="22145"/>
                    <a:pt x="3838569" y="0"/>
                    <a:pt x="386588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5" name="圆角矩形 94"/>
            <p:cNvSpPr/>
            <p:nvPr/>
          </p:nvSpPr>
          <p:spPr>
            <a:xfrm>
              <a:off x="2379680" y="2680936"/>
              <a:ext cx="1079228" cy="107922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6" name="圆角矩形 95"/>
            <p:cNvSpPr/>
            <p:nvPr/>
          </p:nvSpPr>
          <p:spPr>
            <a:xfrm rot="10800000">
              <a:off x="3795594" y="4030534"/>
              <a:ext cx="862166" cy="862166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7" name="圆角矩形 96"/>
            <p:cNvSpPr/>
            <p:nvPr/>
          </p:nvSpPr>
          <p:spPr>
            <a:xfrm rot="10800000">
              <a:off x="5063098" y="2870988"/>
              <a:ext cx="792088" cy="79208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8" name="圆角矩形 97"/>
            <p:cNvSpPr/>
            <p:nvPr/>
          </p:nvSpPr>
          <p:spPr>
            <a:xfrm rot="10800000">
              <a:off x="5135331" y="513982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99" name="圆角矩形 98"/>
            <p:cNvSpPr/>
            <p:nvPr/>
          </p:nvSpPr>
          <p:spPr>
            <a:xfrm rot="10800000">
              <a:off x="6168008" y="413957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100" name="圆角矩形 99"/>
            <p:cNvSpPr/>
            <p:nvPr/>
          </p:nvSpPr>
          <p:spPr>
            <a:xfrm rot="10800000">
              <a:off x="6176479" y="1930996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上游客户</a:t>
              </a:r>
            </a:p>
          </p:txBody>
        </p:sp>
        <p:sp>
          <p:nvSpPr>
            <p:cNvPr id="27677" name="TextBox 86"/>
            <p:cNvSpPr txBox="1">
              <a:spLocks noChangeArrowheads="1"/>
            </p:cNvSpPr>
            <p:nvPr/>
          </p:nvSpPr>
          <p:spPr bwMode="auto">
            <a:xfrm rot="10800000">
              <a:off x="2291373" y="2870988"/>
              <a:ext cx="1296144" cy="748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000" b="1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上游客户</a:t>
              </a:r>
            </a:p>
          </p:txBody>
        </p:sp>
      </p:grpSp>
      <p:grpSp>
        <p:nvGrpSpPr>
          <p:cNvPr id="43" name="原创设计师QQ598969553           _3"/>
          <p:cNvGrpSpPr>
            <a:grpSpLocks/>
          </p:cNvGrpSpPr>
          <p:nvPr/>
        </p:nvGrpSpPr>
        <p:grpSpPr bwMode="auto">
          <a:xfrm rot="10800000">
            <a:off x="5668524" y="3575690"/>
            <a:ext cx="3600000" cy="3600000"/>
            <a:chOff x="2291373" y="1881689"/>
            <a:chExt cx="4547682" cy="3919264"/>
          </a:xfrm>
          <a:scene3d>
            <a:camera prst="orthographicFront">
              <a:rot lat="1681467" lon="19168565" rev="19087069"/>
            </a:camera>
            <a:lightRig rig="threePt" dir="t"/>
          </a:scene3d>
        </p:grpSpPr>
        <p:sp>
          <p:nvSpPr>
            <p:cNvPr id="44" name="圆角矩形 1"/>
            <p:cNvSpPr/>
            <p:nvPr/>
          </p:nvSpPr>
          <p:spPr>
            <a:xfrm>
              <a:off x="2302551" y="1881689"/>
              <a:ext cx="4536504" cy="3919264"/>
            </a:xfrm>
            <a:custGeom>
              <a:avLst/>
              <a:gdLst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536504" h="3919264">
                  <a:moveTo>
                    <a:pt x="3865886" y="0"/>
                  </a:moveTo>
                  <a:lnTo>
                    <a:pt x="4487042" y="0"/>
                  </a:lnTo>
                  <a:cubicBezTo>
                    <a:pt x="4514359" y="0"/>
                    <a:pt x="4536504" y="22145"/>
                    <a:pt x="4536504" y="49462"/>
                  </a:cubicBezTo>
                  <a:lnTo>
                    <a:pt x="4536504" y="670618"/>
                  </a:lnTo>
                  <a:cubicBezTo>
                    <a:pt x="4536504" y="697935"/>
                    <a:pt x="4514359" y="720080"/>
                    <a:pt x="4487042" y="720080"/>
                  </a:cubicBezTo>
                  <a:lnTo>
                    <a:pt x="4097918" y="720080"/>
                  </a:lnTo>
                  <a:cubicBezTo>
                    <a:pt x="3728485" y="786990"/>
                    <a:pt x="3626180" y="1038835"/>
                    <a:pt x="3606068" y="1182801"/>
                  </a:cubicBezTo>
                  <a:lnTo>
                    <a:pt x="3606068" y="1356441"/>
                  </a:lnTo>
                  <a:cubicBezTo>
                    <a:pt x="3607244" y="1479524"/>
                    <a:pt x="3608420" y="1602607"/>
                    <a:pt x="3609595" y="1725690"/>
                  </a:cubicBezTo>
                  <a:cubicBezTo>
                    <a:pt x="3757628" y="2077855"/>
                    <a:pt x="3910674" y="2124181"/>
                    <a:pt x="4111762" y="2193410"/>
                  </a:cubicBezTo>
                  <a:lnTo>
                    <a:pt x="4487042" y="2193410"/>
                  </a:lnTo>
                  <a:cubicBezTo>
                    <a:pt x="4514359" y="2193410"/>
                    <a:pt x="4536504" y="2215555"/>
                    <a:pt x="4536504" y="2242872"/>
                  </a:cubicBezTo>
                  <a:lnTo>
                    <a:pt x="4536504" y="2864028"/>
                  </a:lnTo>
                  <a:cubicBezTo>
                    <a:pt x="4536504" y="2891345"/>
                    <a:pt x="4514359" y="2913490"/>
                    <a:pt x="4487042" y="2913490"/>
                  </a:cubicBezTo>
                  <a:lnTo>
                    <a:pt x="3865886" y="2913490"/>
                  </a:lnTo>
                  <a:cubicBezTo>
                    <a:pt x="3838569" y="2913490"/>
                    <a:pt x="3816424" y="2891345"/>
                    <a:pt x="3816424" y="2864028"/>
                  </a:cubicBezTo>
                  <a:lnTo>
                    <a:pt x="3816424" y="2499630"/>
                  </a:lnTo>
                  <a:cubicBezTo>
                    <a:pt x="3822322" y="2110692"/>
                    <a:pt x="3566227" y="1896414"/>
                    <a:pt x="3325545" y="1872208"/>
                  </a:cubicBezTo>
                  <a:lnTo>
                    <a:pt x="2879310" y="1872208"/>
                  </a:lnTo>
                  <a:cubicBezTo>
                    <a:pt x="2531323" y="2003356"/>
                    <a:pt x="2492442" y="2228681"/>
                    <a:pt x="2458256" y="2405700"/>
                  </a:cubicBezTo>
                  <a:lnTo>
                    <a:pt x="2458256" y="2711068"/>
                  </a:lnTo>
                  <a:cubicBezTo>
                    <a:pt x="2535109" y="3132774"/>
                    <a:pt x="2764526" y="3154096"/>
                    <a:pt x="2967338" y="3195262"/>
                  </a:cubicBezTo>
                  <a:lnTo>
                    <a:pt x="2964893" y="3199184"/>
                  </a:lnTo>
                  <a:lnTo>
                    <a:pt x="3445760" y="3199184"/>
                  </a:lnTo>
                  <a:cubicBezTo>
                    <a:pt x="3473077" y="3199184"/>
                    <a:pt x="3495222" y="3221329"/>
                    <a:pt x="3495222" y="3248646"/>
                  </a:cubicBezTo>
                  <a:lnTo>
                    <a:pt x="3495222" y="3869802"/>
                  </a:lnTo>
                  <a:cubicBezTo>
                    <a:pt x="3495222" y="3897119"/>
                    <a:pt x="3473077" y="3919264"/>
                    <a:pt x="3445760" y="3919264"/>
                  </a:cubicBezTo>
                  <a:lnTo>
                    <a:pt x="2824604" y="3919264"/>
                  </a:lnTo>
                  <a:cubicBezTo>
                    <a:pt x="2797287" y="3919264"/>
                    <a:pt x="2775142" y="3897119"/>
                    <a:pt x="2775142" y="3869802"/>
                  </a:cubicBezTo>
                  <a:lnTo>
                    <a:pt x="2775142" y="3495860"/>
                  </a:lnTo>
                  <a:cubicBezTo>
                    <a:pt x="2774146" y="3279619"/>
                    <a:pt x="2531761" y="3096148"/>
                    <a:pt x="2214362" y="3096344"/>
                  </a:cubicBezTo>
                  <a:lnTo>
                    <a:pt x="1518017" y="3096344"/>
                  </a:lnTo>
                  <a:cubicBezTo>
                    <a:pt x="1479717" y="3096344"/>
                    <a:pt x="1448668" y="3065295"/>
                    <a:pt x="1448668" y="3026995"/>
                  </a:cubicBezTo>
                  <a:lnTo>
                    <a:pt x="1448668" y="2508527"/>
                  </a:lnTo>
                  <a:cubicBezTo>
                    <a:pt x="1410010" y="2284169"/>
                    <a:pt x="1283234" y="2050340"/>
                    <a:pt x="953449" y="2016224"/>
                  </a:cubicBezTo>
                  <a:lnTo>
                    <a:pt x="89032" y="2016224"/>
                  </a:lnTo>
                  <a:cubicBezTo>
                    <a:pt x="39861" y="2016224"/>
                    <a:pt x="0" y="1976363"/>
                    <a:pt x="0" y="1927192"/>
                  </a:cubicBezTo>
                  <a:lnTo>
                    <a:pt x="0" y="809112"/>
                  </a:lnTo>
                  <a:cubicBezTo>
                    <a:pt x="0" y="759941"/>
                    <a:pt x="39861" y="720080"/>
                    <a:pt x="89032" y="720080"/>
                  </a:cubicBezTo>
                  <a:lnTo>
                    <a:pt x="1207112" y="720080"/>
                  </a:lnTo>
                  <a:cubicBezTo>
                    <a:pt x="1256283" y="720080"/>
                    <a:pt x="1296144" y="759941"/>
                    <a:pt x="1296144" y="809112"/>
                  </a:cubicBezTo>
                  <a:lnTo>
                    <a:pt x="1296144" y="1707636"/>
                  </a:lnTo>
                  <a:cubicBezTo>
                    <a:pt x="1370957" y="1982046"/>
                    <a:pt x="1542981" y="2062787"/>
                    <a:pt x="1704226" y="2086756"/>
                  </a:cubicBezTo>
                  <a:lnTo>
                    <a:pt x="2110101" y="2086756"/>
                  </a:lnTo>
                  <a:cubicBezTo>
                    <a:pt x="2468449" y="2037373"/>
                    <a:pt x="2584530" y="1883758"/>
                    <a:pt x="2664296" y="1664322"/>
                  </a:cubicBezTo>
                  <a:lnTo>
                    <a:pt x="2664296" y="995126"/>
                  </a:lnTo>
                  <a:cubicBezTo>
                    <a:pt x="2664296" y="959399"/>
                    <a:pt x="2693259" y="930436"/>
                    <a:pt x="2728986" y="930436"/>
                  </a:cubicBezTo>
                  <a:lnTo>
                    <a:pt x="3256610" y="930436"/>
                  </a:lnTo>
                  <a:cubicBezTo>
                    <a:pt x="3553092" y="919609"/>
                    <a:pt x="3749771" y="773757"/>
                    <a:pt x="3816424" y="464510"/>
                  </a:cubicBezTo>
                  <a:lnTo>
                    <a:pt x="3816424" y="49462"/>
                  </a:lnTo>
                  <a:cubicBezTo>
                    <a:pt x="3816424" y="22145"/>
                    <a:pt x="3838569" y="0"/>
                    <a:pt x="386588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2379680" y="2680936"/>
              <a:ext cx="1079228" cy="107922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" name="圆角矩形 45"/>
            <p:cNvSpPr/>
            <p:nvPr/>
          </p:nvSpPr>
          <p:spPr>
            <a:xfrm rot="10800000">
              <a:off x="3795594" y="4030534"/>
              <a:ext cx="862166" cy="862166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 rot="10800000">
              <a:off x="5063098" y="2870988"/>
              <a:ext cx="792088" cy="79208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 rot="10800000">
              <a:off x="5135331" y="513982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49" name="圆角矩形 48"/>
            <p:cNvSpPr/>
            <p:nvPr/>
          </p:nvSpPr>
          <p:spPr>
            <a:xfrm rot="10800000">
              <a:off x="6168008" y="413957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50" name="圆角矩形 49"/>
            <p:cNvSpPr/>
            <p:nvPr/>
          </p:nvSpPr>
          <p:spPr>
            <a:xfrm rot="10800000">
              <a:off x="6176479" y="1930996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上游客户</a:t>
              </a:r>
            </a:p>
          </p:txBody>
        </p:sp>
        <p:sp>
          <p:nvSpPr>
            <p:cNvPr id="51" name="TextBox 86"/>
            <p:cNvSpPr txBox="1">
              <a:spLocks noChangeArrowheads="1"/>
            </p:cNvSpPr>
            <p:nvPr/>
          </p:nvSpPr>
          <p:spPr bwMode="auto">
            <a:xfrm rot="10800000">
              <a:off x="2291373" y="2870988"/>
              <a:ext cx="1296144" cy="748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000" b="1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上游客户</a:t>
              </a:r>
            </a:p>
          </p:txBody>
        </p:sp>
      </p:grpSp>
      <p:grpSp>
        <p:nvGrpSpPr>
          <p:cNvPr id="52" name="原创设计师QQ598969553           _3"/>
          <p:cNvGrpSpPr>
            <a:grpSpLocks/>
          </p:cNvGrpSpPr>
          <p:nvPr/>
        </p:nvGrpSpPr>
        <p:grpSpPr bwMode="auto">
          <a:xfrm rot="10800000">
            <a:off x="7279286" y="-187268"/>
            <a:ext cx="3600000" cy="3600000"/>
            <a:chOff x="2291373" y="1881689"/>
            <a:chExt cx="4547682" cy="3919264"/>
          </a:xfrm>
          <a:scene3d>
            <a:camera prst="orthographicFront">
              <a:rot lat="1681467" lon="19168565" rev="19087069"/>
            </a:camera>
            <a:lightRig rig="threePt" dir="t"/>
          </a:scene3d>
        </p:grpSpPr>
        <p:sp>
          <p:nvSpPr>
            <p:cNvPr id="53" name="圆角矩形 1"/>
            <p:cNvSpPr/>
            <p:nvPr/>
          </p:nvSpPr>
          <p:spPr>
            <a:xfrm>
              <a:off x="2302551" y="1881689"/>
              <a:ext cx="4536504" cy="3919264"/>
            </a:xfrm>
            <a:custGeom>
              <a:avLst/>
              <a:gdLst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536504" h="3919264">
                  <a:moveTo>
                    <a:pt x="3865886" y="0"/>
                  </a:moveTo>
                  <a:lnTo>
                    <a:pt x="4487042" y="0"/>
                  </a:lnTo>
                  <a:cubicBezTo>
                    <a:pt x="4514359" y="0"/>
                    <a:pt x="4536504" y="22145"/>
                    <a:pt x="4536504" y="49462"/>
                  </a:cubicBezTo>
                  <a:lnTo>
                    <a:pt x="4536504" y="670618"/>
                  </a:lnTo>
                  <a:cubicBezTo>
                    <a:pt x="4536504" y="697935"/>
                    <a:pt x="4514359" y="720080"/>
                    <a:pt x="4487042" y="720080"/>
                  </a:cubicBezTo>
                  <a:lnTo>
                    <a:pt x="4097918" y="720080"/>
                  </a:lnTo>
                  <a:cubicBezTo>
                    <a:pt x="3728485" y="786990"/>
                    <a:pt x="3626180" y="1038835"/>
                    <a:pt x="3606068" y="1182801"/>
                  </a:cubicBezTo>
                  <a:lnTo>
                    <a:pt x="3606068" y="1356441"/>
                  </a:lnTo>
                  <a:cubicBezTo>
                    <a:pt x="3607244" y="1479524"/>
                    <a:pt x="3608420" y="1602607"/>
                    <a:pt x="3609595" y="1725690"/>
                  </a:cubicBezTo>
                  <a:cubicBezTo>
                    <a:pt x="3757628" y="2077855"/>
                    <a:pt x="3910674" y="2124181"/>
                    <a:pt x="4111762" y="2193410"/>
                  </a:cubicBezTo>
                  <a:lnTo>
                    <a:pt x="4487042" y="2193410"/>
                  </a:lnTo>
                  <a:cubicBezTo>
                    <a:pt x="4514359" y="2193410"/>
                    <a:pt x="4536504" y="2215555"/>
                    <a:pt x="4536504" y="2242872"/>
                  </a:cubicBezTo>
                  <a:lnTo>
                    <a:pt x="4536504" y="2864028"/>
                  </a:lnTo>
                  <a:cubicBezTo>
                    <a:pt x="4536504" y="2891345"/>
                    <a:pt x="4514359" y="2913490"/>
                    <a:pt x="4487042" y="2913490"/>
                  </a:cubicBezTo>
                  <a:lnTo>
                    <a:pt x="3865886" y="2913490"/>
                  </a:lnTo>
                  <a:cubicBezTo>
                    <a:pt x="3838569" y="2913490"/>
                    <a:pt x="3816424" y="2891345"/>
                    <a:pt x="3816424" y="2864028"/>
                  </a:cubicBezTo>
                  <a:lnTo>
                    <a:pt x="3816424" y="2499630"/>
                  </a:lnTo>
                  <a:cubicBezTo>
                    <a:pt x="3822322" y="2110692"/>
                    <a:pt x="3566227" y="1896414"/>
                    <a:pt x="3325545" y="1872208"/>
                  </a:cubicBezTo>
                  <a:lnTo>
                    <a:pt x="2879310" y="1872208"/>
                  </a:lnTo>
                  <a:cubicBezTo>
                    <a:pt x="2531323" y="2003356"/>
                    <a:pt x="2492442" y="2228681"/>
                    <a:pt x="2458256" y="2405700"/>
                  </a:cubicBezTo>
                  <a:lnTo>
                    <a:pt x="2458256" y="2711068"/>
                  </a:lnTo>
                  <a:cubicBezTo>
                    <a:pt x="2535109" y="3132774"/>
                    <a:pt x="2764526" y="3154096"/>
                    <a:pt x="2967338" y="3195262"/>
                  </a:cubicBezTo>
                  <a:lnTo>
                    <a:pt x="2964893" y="3199184"/>
                  </a:lnTo>
                  <a:lnTo>
                    <a:pt x="3445760" y="3199184"/>
                  </a:lnTo>
                  <a:cubicBezTo>
                    <a:pt x="3473077" y="3199184"/>
                    <a:pt x="3495222" y="3221329"/>
                    <a:pt x="3495222" y="3248646"/>
                  </a:cubicBezTo>
                  <a:lnTo>
                    <a:pt x="3495222" y="3869802"/>
                  </a:lnTo>
                  <a:cubicBezTo>
                    <a:pt x="3495222" y="3897119"/>
                    <a:pt x="3473077" y="3919264"/>
                    <a:pt x="3445760" y="3919264"/>
                  </a:cubicBezTo>
                  <a:lnTo>
                    <a:pt x="2824604" y="3919264"/>
                  </a:lnTo>
                  <a:cubicBezTo>
                    <a:pt x="2797287" y="3919264"/>
                    <a:pt x="2775142" y="3897119"/>
                    <a:pt x="2775142" y="3869802"/>
                  </a:cubicBezTo>
                  <a:lnTo>
                    <a:pt x="2775142" y="3495860"/>
                  </a:lnTo>
                  <a:cubicBezTo>
                    <a:pt x="2774146" y="3279619"/>
                    <a:pt x="2531761" y="3096148"/>
                    <a:pt x="2214362" y="3096344"/>
                  </a:cubicBezTo>
                  <a:lnTo>
                    <a:pt x="1518017" y="3096344"/>
                  </a:lnTo>
                  <a:cubicBezTo>
                    <a:pt x="1479717" y="3096344"/>
                    <a:pt x="1448668" y="3065295"/>
                    <a:pt x="1448668" y="3026995"/>
                  </a:cubicBezTo>
                  <a:lnTo>
                    <a:pt x="1448668" y="2508527"/>
                  </a:lnTo>
                  <a:cubicBezTo>
                    <a:pt x="1410010" y="2284169"/>
                    <a:pt x="1283234" y="2050340"/>
                    <a:pt x="953449" y="2016224"/>
                  </a:cubicBezTo>
                  <a:lnTo>
                    <a:pt x="89032" y="2016224"/>
                  </a:lnTo>
                  <a:cubicBezTo>
                    <a:pt x="39861" y="2016224"/>
                    <a:pt x="0" y="1976363"/>
                    <a:pt x="0" y="1927192"/>
                  </a:cubicBezTo>
                  <a:lnTo>
                    <a:pt x="0" y="809112"/>
                  </a:lnTo>
                  <a:cubicBezTo>
                    <a:pt x="0" y="759941"/>
                    <a:pt x="39861" y="720080"/>
                    <a:pt x="89032" y="720080"/>
                  </a:cubicBezTo>
                  <a:lnTo>
                    <a:pt x="1207112" y="720080"/>
                  </a:lnTo>
                  <a:cubicBezTo>
                    <a:pt x="1256283" y="720080"/>
                    <a:pt x="1296144" y="759941"/>
                    <a:pt x="1296144" y="809112"/>
                  </a:cubicBezTo>
                  <a:lnTo>
                    <a:pt x="1296144" y="1707636"/>
                  </a:lnTo>
                  <a:cubicBezTo>
                    <a:pt x="1370957" y="1982046"/>
                    <a:pt x="1542981" y="2062787"/>
                    <a:pt x="1704226" y="2086756"/>
                  </a:cubicBezTo>
                  <a:lnTo>
                    <a:pt x="2110101" y="2086756"/>
                  </a:lnTo>
                  <a:cubicBezTo>
                    <a:pt x="2468449" y="2037373"/>
                    <a:pt x="2584530" y="1883758"/>
                    <a:pt x="2664296" y="1664322"/>
                  </a:cubicBezTo>
                  <a:lnTo>
                    <a:pt x="2664296" y="995126"/>
                  </a:lnTo>
                  <a:cubicBezTo>
                    <a:pt x="2664296" y="959399"/>
                    <a:pt x="2693259" y="930436"/>
                    <a:pt x="2728986" y="930436"/>
                  </a:cubicBezTo>
                  <a:lnTo>
                    <a:pt x="3256610" y="930436"/>
                  </a:lnTo>
                  <a:cubicBezTo>
                    <a:pt x="3553092" y="919609"/>
                    <a:pt x="3749771" y="773757"/>
                    <a:pt x="3816424" y="464510"/>
                  </a:cubicBezTo>
                  <a:lnTo>
                    <a:pt x="3816424" y="49462"/>
                  </a:lnTo>
                  <a:cubicBezTo>
                    <a:pt x="3816424" y="22145"/>
                    <a:pt x="3838569" y="0"/>
                    <a:pt x="386588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2379680" y="2680936"/>
              <a:ext cx="1079228" cy="107922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 rot="10800000">
              <a:off x="3795594" y="4030534"/>
              <a:ext cx="862166" cy="862166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6" name="圆角矩形 55"/>
            <p:cNvSpPr/>
            <p:nvPr/>
          </p:nvSpPr>
          <p:spPr>
            <a:xfrm rot="10800000">
              <a:off x="5063098" y="2870988"/>
              <a:ext cx="792088" cy="79208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0800000">
              <a:off x="5135331" y="513982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61" name="圆角矩形 60"/>
            <p:cNvSpPr/>
            <p:nvPr/>
          </p:nvSpPr>
          <p:spPr>
            <a:xfrm rot="10800000">
              <a:off x="6168008" y="413957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62" name="圆角矩形 61"/>
            <p:cNvSpPr/>
            <p:nvPr/>
          </p:nvSpPr>
          <p:spPr>
            <a:xfrm rot="10800000">
              <a:off x="6176479" y="1930996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上游客户</a:t>
              </a:r>
            </a:p>
          </p:txBody>
        </p:sp>
        <p:sp>
          <p:nvSpPr>
            <p:cNvPr id="63" name="TextBox 86"/>
            <p:cNvSpPr txBox="1">
              <a:spLocks noChangeArrowheads="1"/>
            </p:cNvSpPr>
            <p:nvPr/>
          </p:nvSpPr>
          <p:spPr bwMode="auto">
            <a:xfrm rot="10800000">
              <a:off x="2291373" y="2870988"/>
              <a:ext cx="1296144" cy="748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000" b="1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上游客户</a:t>
              </a:r>
            </a:p>
          </p:txBody>
        </p:sp>
      </p:grpSp>
      <p:grpSp>
        <p:nvGrpSpPr>
          <p:cNvPr id="64" name="原创设计师QQ598969553           _3"/>
          <p:cNvGrpSpPr>
            <a:grpSpLocks/>
          </p:cNvGrpSpPr>
          <p:nvPr/>
        </p:nvGrpSpPr>
        <p:grpSpPr bwMode="auto">
          <a:xfrm>
            <a:off x="1422620" y="3968845"/>
            <a:ext cx="3600000" cy="3600000"/>
            <a:chOff x="2275966" y="1858271"/>
            <a:chExt cx="4536504" cy="3919264"/>
          </a:xfrm>
          <a:scene3d>
            <a:camera prst="orthographicFront">
              <a:rot lat="2522303" lon="19451424" rev="18882783"/>
            </a:camera>
            <a:lightRig rig="threePt" dir="t"/>
          </a:scene3d>
        </p:grpSpPr>
        <p:sp>
          <p:nvSpPr>
            <p:cNvPr id="65" name="圆角矩形 1"/>
            <p:cNvSpPr/>
            <p:nvPr/>
          </p:nvSpPr>
          <p:spPr>
            <a:xfrm>
              <a:off x="2275966" y="1858271"/>
              <a:ext cx="4536504" cy="3919264"/>
            </a:xfrm>
            <a:custGeom>
              <a:avLst/>
              <a:gdLst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536504" h="3919264">
                  <a:moveTo>
                    <a:pt x="3865886" y="0"/>
                  </a:moveTo>
                  <a:lnTo>
                    <a:pt x="4487042" y="0"/>
                  </a:lnTo>
                  <a:cubicBezTo>
                    <a:pt x="4514359" y="0"/>
                    <a:pt x="4536504" y="22145"/>
                    <a:pt x="4536504" y="49462"/>
                  </a:cubicBezTo>
                  <a:lnTo>
                    <a:pt x="4536504" y="670618"/>
                  </a:lnTo>
                  <a:cubicBezTo>
                    <a:pt x="4536504" y="697935"/>
                    <a:pt x="4514359" y="720080"/>
                    <a:pt x="4487042" y="720080"/>
                  </a:cubicBezTo>
                  <a:lnTo>
                    <a:pt x="4097918" y="720080"/>
                  </a:lnTo>
                  <a:cubicBezTo>
                    <a:pt x="3728485" y="786990"/>
                    <a:pt x="3626180" y="1038835"/>
                    <a:pt x="3606068" y="1182801"/>
                  </a:cubicBezTo>
                  <a:lnTo>
                    <a:pt x="3606068" y="1356441"/>
                  </a:lnTo>
                  <a:cubicBezTo>
                    <a:pt x="3607244" y="1479524"/>
                    <a:pt x="3608420" y="1602607"/>
                    <a:pt x="3609595" y="1725690"/>
                  </a:cubicBezTo>
                  <a:cubicBezTo>
                    <a:pt x="3757628" y="2077855"/>
                    <a:pt x="3910674" y="2124181"/>
                    <a:pt x="4111762" y="2193410"/>
                  </a:cubicBezTo>
                  <a:lnTo>
                    <a:pt x="4487042" y="2193410"/>
                  </a:lnTo>
                  <a:cubicBezTo>
                    <a:pt x="4514359" y="2193410"/>
                    <a:pt x="4536504" y="2215555"/>
                    <a:pt x="4536504" y="2242872"/>
                  </a:cubicBezTo>
                  <a:lnTo>
                    <a:pt x="4536504" y="2864028"/>
                  </a:lnTo>
                  <a:cubicBezTo>
                    <a:pt x="4536504" y="2891345"/>
                    <a:pt x="4514359" y="2913490"/>
                    <a:pt x="4487042" y="2913490"/>
                  </a:cubicBezTo>
                  <a:lnTo>
                    <a:pt x="3865886" y="2913490"/>
                  </a:lnTo>
                  <a:cubicBezTo>
                    <a:pt x="3838569" y="2913490"/>
                    <a:pt x="3816424" y="2891345"/>
                    <a:pt x="3816424" y="2864028"/>
                  </a:cubicBezTo>
                  <a:lnTo>
                    <a:pt x="3816424" y="2499630"/>
                  </a:lnTo>
                  <a:cubicBezTo>
                    <a:pt x="3822322" y="2110692"/>
                    <a:pt x="3566227" y="1896414"/>
                    <a:pt x="3325545" y="1872208"/>
                  </a:cubicBezTo>
                  <a:lnTo>
                    <a:pt x="2879310" y="1872208"/>
                  </a:lnTo>
                  <a:cubicBezTo>
                    <a:pt x="2531323" y="2003356"/>
                    <a:pt x="2492442" y="2228681"/>
                    <a:pt x="2458256" y="2405700"/>
                  </a:cubicBezTo>
                  <a:lnTo>
                    <a:pt x="2458256" y="2711068"/>
                  </a:lnTo>
                  <a:cubicBezTo>
                    <a:pt x="2535109" y="3132774"/>
                    <a:pt x="2764526" y="3154096"/>
                    <a:pt x="2967338" y="3195262"/>
                  </a:cubicBezTo>
                  <a:lnTo>
                    <a:pt x="2964893" y="3199184"/>
                  </a:lnTo>
                  <a:lnTo>
                    <a:pt x="3445760" y="3199184"/>
                  </a:lnTo>
                  <a:cubicBezTo>
                    <a:pt x="3473077" y="3199184"/>
                    <a:pt x="3495222" y="3221329"/>
                    <a:pt x="3495222" y="3248646"/>
                  </a:cubicBezTo>
                  <a:lnTo>
                    <a:pt x="3495222" y="3869802"/>
                  </a:lnTo>
                  <a:cubicBezTo>
                    <a:pt x="3495222" y="3897119"/>
                    <a:pt x="3473077" y="3919264"/>
                    <a:pt x="3445760" y="3919264"/>
                  </a:cubicBezTo>
                  <a:lnTo>
                    <a:pt x="2824604" y="3919264"/>
                  </a:lnTo>
                  <a:cubicBezTo>
                    <a:pt x="2797287" y="3919264"/>
                    <a:pt x="2775142" y="3897119"/>
                    <a:pt x="2775142" y="3869802"/>
                  </a:cubicBezTo>
                  <a:lnTo>
                    <a:pt x="2775142" y="3495860"/>
                  </a:lnTo>
                  <a:cubicBezTo>
                    <a:pt x="2774146" y="3279619"/>
                    <a:pt x="2531761" y="3096148"/>
                    <a:pt x="2214362" y="3096344"/>
                  </a:cubicBezTo>
                  <a:lnTo>
                    <a:pt x="1518017" y="3096344"/>
                  </a:lnTo>
                  <a:cubicBezTo>
                    <a:pt x="1479717" y="3096344"/>
                    <a:pt x="1448668" y="3065295"/>
                    <a:pt x="1448668" y="3026995"/>
                  </a:cubicBezTo>
                  <a:lnTo>
                    <a:pt x="1448668" y="2508527"/>
                  </a:lnTo>
                  <a:cubicBezTo>
                    <a:pt x="1410010" y="2284169"/>
                    <a:pt x="1283234" y="2050340"/>
                    <a:pt x="953449" y="2016224"/>
                  </a:cubicBezTo>
                  <a:lnTo>
                    <a:pt x="89032" y="2016224"/>
                  </a:lnTo>
                  <a:cubicBezTo>
                    <a:pt x="39861" y="2016224"/>
                    <a:pt x="0" y="1976363"/>
                    <a:pt x="0" y="1927192"/>
                  </a:cubicBezTo>
                  <a:lnTo>
                    <a:pt x="0" y="809112"/>
                  </a:lnTo>
                  <a:cubicBezTo>
                    <a:pt x="0" y="759941"/>
                    <a:pt x="39861" y="720080"/>
                    <a:pt x="89032" y="720080"/>
                  </a:cubicBezTo>
                  <a:lnTo>
                    <a:pt x="1207112" y="720080"/>
                  </a:lnTo>
                  <a:cubicBezTo>
                    <a:pt x="1256283" y="720080"/>
                    <a:pt x="1296144" y="759941"/>
                    <a:pt x="1296144" y="809112"/>
                  </a:cubicBezTo>
                  <a:lnTo>
                    <a:pt x="1296144" y="1707636"/>
                  </a:lnTo>
                  <a:cubicBezTo>
                    <a:pt x="1370957" y="1982046"/>
                    <a:pt x="1542981" y="2062787"/>
                    <a:pt x="1704226" y="2086756"/>
                  </a:cubicBezTo>
                  <a:lnTo>
                    <a:pt x="2110101" y="2086756"/>
                  </a:lnTo>
                  <a:cubicBezTo>
                    <a:pt x="2468449" y="2037373"/>
                    <a:pt x="2584530" y="1883758"/>
                    <a:pt x="2664296" y="1664322"/>
                  </a:cubicBezTo>
                  <a:lnTo>
                    <a:pt x="2664296" y="995126"/>
                  </a:lnTo>
                  <a:cubicBezTo>
                    <a:pt x="2664296" y="959399"/>
                    <a:pt x="2693259" y="930436"/>
                    <a:pt x="2728986" y="930436"/>
                  </a:cubicBezTo>
                  <a:lnTo>
                    <a:pt x="3256610" y="930436"/>
                  </a:lnTo>
                  <a:cubicBezTo>
                    <a:pt x="3553092" y="919609"/>
                    <a:pt x="3749771" y="773757"/>
                    <a:pt x="3816424" y="464510"/>
                  </a:cubicBezTo>
                  <a:lnTo>
                    <a:pt x="3816424" y="49462"/>
                  </a:lnTo>
                  <a:cubicBezTo>
                    <a:pt x="3816424" y="22145"/>
                    <a:pt x="3838569" y="0"/>
                    <a:pt x="386588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2379680" y="2680936"/>
              <a:ext cx="1079228" cy="107922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3795594" y="4030534"/>
              <a:ext cx="862166" cy="862166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8" name="圆角矩形 67"/>
            <p:cNvSpPr/>
            <p:nvPr/>
          </p:nvSpPr>
          <p:spPr>
            <a:xfrm>
              <a:off x="5012270" y="2870988"/>
              <a:ext cx="792088" cy="79208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9" name="圆角矩形 68"/>
            <p:cNvSpPr/>
            <p:nvPr/>
          </p:nvSpPr>
          <p:spPr>
            <a:xfrm>
              <a:off x="5109917" y="511326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6142593" y="4113011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6142593" y="1904437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上游客户</a:t>
              </a:r>
            </a:p>
          </p:txBody>
        </p:sp>
        <p:sp>
          <p:nvSpPr>
            <p:cNvPr id="72" name="TextBox 86"/>
            <p:cNvSpPr txBox="1">
              <a:spLocks noChangeArrowheads="1"/>
            </p:cNvSpPr>
            <p:nvPr/>
          </p:nvSpPr>
          <p:spPr bwMode="auto">
            <a:xfrm>
              <a:off x="2291373" y="2870988"/>
              <a:ext cx="1296144" cy="748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上游客户</a:t>
              </a:r>
            </a:p>
          </p:txBody>
        </p:sp>
      </p:grpSp>
      <p:grpSp>
        <p:nvGrpSpPr>
          <p:cNvPr id="73" name="原创设计师QQ598969553           _3"/>
          <p:cNvGrpSpPr>
            <a:grpSpLocks/>
          </p:cNvGrpSpPr>
          <p:nvPr/>
        </p:nvGrpSpPr>
        <p:grpSpPr bwMode="auto">
          <a:xfrm>
            <a:off x="8034681" y="2432930"/>
            <a:ext cx="3600000" cy="3600000"/>
            <a:chOff x="2275966" y="1858271"/>
            <a:chExt cx="4536504" cy="3919264"/>
          </a:xfrm>
          <a:scene3d>
            <a:camera prst="orthographicFront">
              <a:rot lat="2522303" lon="19451424" rev="18882783"/>
            </a:camera>
            <a:lightRig rig="threePt" dir="t"/>
          </a:scene3d>
        </p:grpSpPr>
        <p:sp>
          <p:nvSpPr>
            <p:cNvPr id="74" name="圆角矩形 1"/>
            <p:cNvSpPr/>
            <p:nvPr/>
          </p:nvSpPr>
          <p:spPr>
            <a:xfrm>
              <a:off x="2275966" y="1858271"/>
              <a:ext cx="4536504" cy="3919264"/>
            </a:xfrm>
            <a:custGeom>
              <a:avLst/>
              <a:gdLst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536504" h="3919264">
                  <a:moveTo>
                    <a:pt x="3865886" y="0"/>
                  </a:moveTo>
                  <a:lnTo>
                    <a:pt x="4487042" y="0"/>
                  </a:lnTo>
                  <a:cubicBezTo>
                    <a:pt x="4514359" y="0"/>
                    <a:pt x="4536504" y="22145"/>
                    <a:pt x="4536504" y="49462"/>
                  </a:cubicBezTo>
                  <a:lnTo>
                    <a:pt x="4536504" y="670618"/>
                  </a:lnTo>
                  <a:cubicBezTo>
                    <a:pt x="4536504" y="697935"/>
                    <a:pt x="4514359" y="720080"/>
                    <a:pt x="4487042" y="720080"/>
                  </a:cubicBezTo>
                  <a:lnTo>
                    <a:pt x="4097918" y="720080"/>
                  </a:lnTo>
                  <a:cubicBezTo>
                    <a:pt x="3728485" y="786990"/>
                    <a:pt x="3626180" y="1038835"/>
                    <a:pt x="3606068" y="1182801"/>
                  </a:cubicBezTo>
                  <a:lnTo>
                    <a:pt x="3606068" y="1356441"/>
                  </a:lnTo>
                  <a:cubicBezTo>
                    <a:pt x="3607244" y="1479524"/>
                    <a:pt x="3608420" y="1602607"/>
                    <a:pt x="3609595" y="1725690"/>
                  </a:cubicBezTo>
                  <a:cubicBezTo>
                    <a:pt x="3757628" y="2077855"/>
                    <a:pt x="3910674" y="2124181"/>
                    <a:pt x="4111762" y="2193410"/>
                  </a:cubicBezTo>
                  <a:lnTo>
                    <a:pt x="4487042" y="2193410"/>
                  </a:lnTo>
                  <a:cubicBezTo>
                    <a:pt x="4514359" y="2193410"/>
                    <a:pt x="4536504" y="2215555"/>
                    <a:pt x="4536504" y="2242872"/>
                  </a:cubicBezTo>
                  <a:lnTo>
                    <a:pt x="4536504" y="2864028"/>
                  </a:lnTo>
                  <a:cubicBezTo>
                    <a:pt x="4536504" y="2891345"/>
                    <a:pt x="4514359" y="2913490"/>
                    <a:pt x="4487042" y="2913490"/>
                  </a:cubicBezTo>
                  <a:lnTo>
                    <a:pt x="3865886" y="2913490"/>
                  </a:lnTo>
                  <a:cubicBezTo>
                    <a:pt x="3838569" y="2913490"/>
                    <a:pt x="3816424" y="2891345"/>
                    <a:pt x="3816424" y="2864028"/>
                  </a:cubicBezTo>
                  <a:lnTo>
                    <a:pt x="3816424" y="2499630"/>
                  </a:lnTo>
                  <a:cubicBezTo>
                    <a:pt x="3822322" y="2110692"/>
                    <a:pt x="3566227" y="1896414"/>
                    <a:pt x="3325545" y="1872208"/>
                  </a:cubicBezTo>
                  <a:lnTo>
                    <a:pt x="2879310" y="1872208"/>
                  </a:lnTo>
                  <a:cubicBezTo>
                    <a:pt x="2531323" y="2003356"/>
                    <a:pt x="2492442" y="2228681"/>
                    <a:pt x="2458256" y="2405700"/>
                  </a:cubicBezTo>
                  <a:lnTo>
                    <a:pt x="2458256" y="2711068"/>
                  </a:lnTo>
                  <a:cubicBezTo>
                    <a:pt x="2535109" y="3132774"/>
                    <a:pt x="2764526" y="3154096"/>
                    <a:pt x="2967338" y="3195262"/>
                  </a:cubicBezTo>
                  <a:lnTo>
                    <a:pt x="2964893" y="3199184"/>
                  </a:lnTo>
                  <a:lnTo>
                    <a:pt x="3445760" y="3199184"/>
                  </a:lnTo>
                  <a:cubicBezTo>
                    <a:pt x="3473077" y="3199184"/>
                    <a:pt x="3495222" y="3221329"/>
                    <a:pt x="3495222" y="3248646"/>
                  </a:cubicBezTo>
                  <a:lnTo>
                    <a:pt x="3495222" y="3869802"/>
                  </a:lnTo>
                  <a:cubicBezTo>
                    <a:pt x="3495222" y="3897119"/>
                    <a:pt x="3473077" y="3919264"/>
                    <a:pt x="3445760" y="3919264"/>
                  </a:cubicBezTo>
                  <a:lnTo>
                    <a:pt x="2824604" y="3919264"/>
                  </a:lnTo>
                  <a:cubicBezTo>
                    <a:pt x="2797287" y="3919264"/>
                    <a:pt x="2775142" y="3897119"/>
                    <a:pt x="2775142" y="3869802"/>
                  </a:cubicBezTo>
                  <a:lnTo>
                    <a:pt x="2775142" y="3495860"/>
                  </a:lnTo>
                  <a:cubicBezTo>
                    <a:pt x="2774146" y="3279619"/>
                    <a:pt x="2531761" y="3096148"/>
                    <a:pt x="2214362" y="3096344"/>
                  </a:cubicBezTo>
                  <a:lnTo>
                    <a:pt x="1518017" y="3096344"/>
                  </a:lnTo>
                  <a:cubicBezTo>
                    <a:pt x="1479717" y="3096344"/>
                    <a:pt x="1448668" y="3065295"/>
                    <a:pt x="1448668" y="3026995"/>
                  </a:cubicBezTo>
                  <a:lnTo>
                    <a:pt x="1448668" y="2508527"/>
                  </a:lnTo>
                  <a:cubicBezTo>
                    <a:pt x="1410010" y="2284169"/>
                    <a:pt x="1283234" y="2050340"/>
                    <a:pt x="953449" y="2016224"/>
                  </a:cubicBezTo>
                  <a:lnTo>
                    <a:pt x="89032" y="2016224"/>
                  </a:lnTo>
                  <a:cubicBezTo>
                    <a:pt x="39861" y="2016224"/>
                    <a:pt x="0" y="1976363"/>
                    <a:pt x="0" y="1927192"/>
                  </a:cubicBezTo>
                  <a:lnTo>
                    <a:pt x="0" y="809112"/>
                  </a:lnTo>
                  <a:cubicBezTo>
                    <a:pt x="0" y="759941"/>
                    <a:pt x="39861" y="720080"/>
                    <a:pt x="89032" y="720080"/>
                  </a:cubicBezTo>
                  <a:lnTo>
                    <a:pt x="1207112" y="720080"/>
                  </a:lnTo>
                  <a:cubicBezTo>
                    <a:pt x="1256283" y="720080"/>
                    <a:pt x="1296144" y="759941"/>
                    <a:pt x="1296144" y="809112"/>
                  </a:cubicBezTo>
                  <a:lnTo>
                    <a:pt x="1296144" y="1707636"/>
                  </a:lnTo>
                  <a:cubicBezTo>
                    <a:pt x="1370957" y="1982046"/>
                    <a:pt x="1542981" y="2062787"/>
                    <a:pt x="1704226" y="2086756"/>
                  </a:cubicBezTo>
                  <a:lnTo>
                    <a:pt x="2110101" y="2086756"/>
                  </a:lnTo>
                  <a:cubicBezTo>
                    <a:pt x="2468449" y="2037373"/>
                    <a:pt x="2584530" y="1883758"/>
                    <a:pt x="2664296" y="1664322"/>
                  </a:cubicBezTo>
                  <a:lnTo>
                    <a:pt x="2664296" y="995126"/>
                  </a:lnTo>
                  <a:cubicBezTo>
                    <a:pt x="2664296" y="959399"/>
                    <a:pt x="2693259" y="930436"/>
                    <a:pt x="2728986" y="930436"/>
                  </a:cubicBezTo>
                  <a:lnTo>
                    <a:pt x="3256610" y="930436"/>
                  </a:lnTo>
                  <a:cubicBezTo>
                    <a:pt x="3553092" y="919609"/>
                    <a:pt x="3749771" y="773757"/>
                    <a:pt x="3816424" y="464510"/>
                  </a:cubicBezTo>
                  <a:lnTo>
                    <a:pt x="3816424" y="49462"/>
                  </a:lnTo>
                  <a:cubicBezTo>
                    <a:pt x="3816424" y="22145"/>
                    <a:pt x="3838569" y="0"/>
                    <a:pt x="386588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2379680" y="2680936"/>
              <a:ext cx="1079228" cy="107922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6" name="圆角矩形 75"/>
            <p:cNvSpPr/>
            <p:nvPr/>
          </p:nvSpPr>
          <p:spPr>
            <a:xfrm>
              <a:off x="3795594" y="4030534"/>
              <a:ext cx="862166" cy="862166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7" name="圆角矩形 76"/>
            <p:cNvSpPr/>
            <p:nvPr/>
          </p:nvSpPr>
          <p:spPr>
            <a:xfrm>
              <a:off x="5012270" y="2870988"/>
              <a:ext cx="792088" cy="79208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8" name="圆角矩形 77"/>
            <p:cNvSpPr/>
            <p:nvPr/>
          </p:nvSpPr>
          <p:spPr>
            <a:xfrm>
              <a:off x="5109917" y="511326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79" name="圆角矩形 78"/>
            <p:cNvSpPr/>
            <p:nvPr/>
          </p:nvSpPr>
          <p:spPr>
            <a:xfrm>
              <a:off x="6142593" y="4113011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80" name="圆角矩形 79"/>
            <p:cNvSpPr/>
            <p:nvPr/>
          </p:nvSpPr>
          <p:spPr>
            <a:xfrm>
              <a:off x="6142593" y="1904437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上游客户</a:t>
              </a:r>
            </a:p>
          </p:txBody>
        </p:sp>
        <p:sp>
          <p:nvSpPr>
            <p:cNvPr id="81" name="TextBox 86"/>
            <p:cNvSpPr txBox="1">
              <a:spLocks noChangeArrowheads="1"/>
            </p:cNvSpPr>
            <p:nvPr/>
          </p:nvSpPr>
          <p:spPr bwMode="auto">
            <a:xfrm>
              <a:off x="2291373" y="2870988"/>
              <a:ext cx="1296144" cy="748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000" b="1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上游客户</a:t>
              </a:r>
            </a:p>
          </p:txBody>
        </p:sp>
      </p:grpSp>
      <p:grpSp>
        <p:nvGrpSpPr>
          <p:cNvPr id="82" name="原创设计师QQ598969553           _3"/>
          <p:cNvGrpSpPr>
            <a:grpSpLocks/>
          </p:cNvGrpSpPr>
          <p:nvPr/>
        </p:nvGrpSpPr>
        <p:grpSpPr bwMode="auto">
          <a:xfrm>
            <a:off x="-341514" y="1971319"/>
            <a:ext cx="3600000" cy="3600000"/>
            <a:chOff x="2275966" y="1858271"/>
            <a:chExt cx="4536504" cy="3919264"/>
          </a:xfrm>
          <a:scene3d>
            <a:camera prst="orthographicFront">
              <a:rot lat="2522303" lon="19451424" rev="18882783"/>
            </a:camera>
            <a:lightRig rig="threePt" dir="t"/>
          </a:scene3d>
        </p:grpSpPr>
        <p:sp>
          <p:nvSpPr>
            <p:cNvPr id="83" name="圆角矩形 1"/>
            <p:cNvSpPr/>
            <p:nvPr/>
          </p:nvSpPr>
          <p:spPr>
            <a:xfrm>
              <a:off x="2275966" y="1858271"/>
              <a:ext cx="4536504" cy="3919264"/>
            </a:xfrm>
            <a:custGeom>
              <a:avLst/>
              <a:gdLst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536504" h="3919264">
                  <a:moveTo>
                    <a:pt x="3865886" y="0"/>
                  </a:moveTo>
                  <a:lnTo>
                    <a:pt x="4487042" y="0"/>
                  </a:lnTo>
                  <a:cubicBezTo>
                    <a:pt x="4514359" y="0"/>
                    <a:pt x="4536504" y="22145"/>
                    <a:pt x="4536504" y="49462"/>
                  </a:cubicBezTo>
                  <a:lnTo>
                    <a:pt x="4536504" y="670618"/>
                  </a:lnTo>
                  <a:cubicBezTo>
                    <a:pt x="4536504" y="697935"/>
                    <a:pt x="4514359" y="720080"/>
                    <a:pt x="4487042" y="720080"/>
                  </a:cubicBezTo>
                  <a:lnTo>
                    <a:pt x="4097918" y="720080"/>
                  </a:lnTo>
                  <a:cubicBezTo>
                    <a:pt x="3728485" y="786990"/>
                    <a:pt x="3626180" y="1038835"/>
                    <a:pt x="3606068" y="1182801"/>
                  </a:cubicBezTo>
                  <a:lnTo>
                    <a:pt x="3606068" y="1356441"/>
                  </a:lnTo>
                  <a:cubicBezTo>
                    <a:pt x="3607244" y="1479524"/>
                    <a:pt x="3608420" y="1602607"/>
                    <a:pt x="3609595" y="1725690"/>
                  </a:cubicBezTo>
                  <a:cubicBezTo>
                    <a:pt x="3757628" y="2077855"/>
                    <a:pt x="3910674" y="2124181"/>
                    <a:pt x="4111762" y="2193410"/>
                  </a:cubicBezTo>
                  <a:lnTo>
                    <a:pt x="4487042" y="2193410"/>
                  </a:lnTo>
                  <a:cubicBezTo>
                    <a:pt x="4514359" y="2193410"/>
                    <a:pt x="4536504" y="2215555"/>
                    <a:pt x="4536504" y="2242872"/>
                  </a:cubicBezTo>
                  <a:lnTo>
                    <a:pt x="4536504" y="2864028"/>
                  </a:lnTo>
                  <a:cubicBezTo>
                    <a:pt x="4536504" y="2891345"/>
                    <a:pt x="4514359" y="2913490"/>
                    <a:pt x="4487042" y="2913490"/>
                  </a:cubicBezTo>
                  <a:lnTo>
                    <a:pt x="3865886" y="2913490"/>
                  </a:lnTo>
                  <a:cubicBezTo>
                    <a:pt x="3838569" y="2913490"/>
                    <a:pt x="3816424" y="2891345"/>
                    <a:pt x="3816424" y="2864028"/>
                  </a:cubicBezTo>
                  <a:lnTo>
                    <a:pt x="3816424" y="2499630"/>
                  </a:lnTo>
                  <a:cubicBezTo>
                    <a:pt x="3822322" y="2110692"/>
                    <a:pt x="3566227" y="1896414"/>
                    <a:pt x="3325545" y="1872208"/>
                  </a:cubicBezTo>
                  <a:lnTo>
                    <a:pt x="2879310" y="1872208"/>
                  </a:lnTo>
                  <a:cubicBezTo>
                    <a:pt x="2531323" y="2003356"/>
                    <a:pt x="2492442" y="2228681"/>
                    <a:pt x="2458256" y="2405700"/>
                  </a:cubicBezTo>
                  <a:lnTo>
                    <a:pt x="2458256" y="2711068"/>
                  </a:lnTo>
                  <a:cubicBezTo>
                    <a:pt x="2535109" y="3132774"/>
                    <a:pt x="2764526" y="3154096"/>
                    <a:pt x="2967338" y="3195262"/>
                  </a:cubicBezTo>
                  <a:lnTo>
                    <a:pt x="2964893" y="3199184"/>
                  </a:lnTo>
                  <a:lnTo>
                    <a:pt x="3445760" y="3199184"/>
                  </a:lnTo>
                  <a:cubicBezTo>
                    <a:pt x="3473077" y="3199184"/>
                    <a:pt x="3495222" y="3221329"/>
                    <a:pt x="3495222" y="3248646"/>
                  </a:cubicBezTo>
                  <a:lnTo>
                    <a:pt x="3495222" y="3869802"/>
                  </a:lnTo>
                  <a:cubicBezTo>
                    <a:pt x="3495222" y="3897119"/>
                    <a:pt x="3473077" y="3919264"/>
                    <a:pt x="3445760" y="3919264"/>
                  </a:cubicBezTo>
                  <a:lnTo>
                    <a:pt x="2824604" y="3919264"/>
                  </a:lnTo>
                  <a:cubicBezTo>
                    <a:pt x="2797287" y="3919264"/>
                    <a:pt x="2775142" y="3897119"/>
                    <a:pt x="2775142" y="3869802"/>
                  </a:cubicBezTo>
                  <a:lnTo>
                    <a:pt x="2775142" y="3495860"/>
                  </a:lnTo>
                  <a:cubicBezTo>
                    <a:pt x="2774146" y="3279619"/>
                    <a:pt x="2531761" y="3096148"/>
                    <a:pt x="2214362" y="3096344"/>
                  </a:cubicBezTo>
                  <a:lnTo>
                    <a:pt x="1518017" y="3096344"/>
                  </a:lnTo>
                  <a:cubicBezTo>
                    <a:pt x="1479717" y="3096344"/>
                    <a:pt x="1448668" y="3065295"/>
                    <a:pt x="1448668" y="3026995"/>
                  </a:cubicBezTo>
                  <a:lnTo>
                    <a:pt x="1448668" y="2508527"/>
                  </a:lnTo>
                  <a:cubicBezTo>
                    <a:pt x="1410010" y="2284169"/>
                    <a:pt x="1283234" y="2050340"/>
                    <a:pt x="953449" y="2016224"/>
                  </a:cubicBezTo>
                  <a:lnTo>
                    <a:pt x="89032" y="2016224"/>
                  </a:lnTo>
                  <a:cubicBezTo>
                    <a:pt x="39861" y="2016224"/>
                    <a:pt x="0" y="1976363"/>
                    <a:pt x="0" y="1927192"/>
                  </a:cubicBezTo>
                  <a:lnTo>
                    <a:pt x="0" y="809112"/>
                  </a:lnTo>
                  <a:cubicBezTo>
                    <a:pt x="0" y="759941"/>
                    <a:pt x="39861" y="720080"/>
                    <a:pt x="89032" y="720080"/>
                  </a:cubicBezTo>
                  <a:lnTo>
                    <a:pt x="1207112" y="720080"/>
                  </a:lnTo>
                  <a:cubicBezTo>
                    <a:pt x="1256283" y="720080"/>
                    <a:pt x="1296144" y="759941"/>
                    <a:pt x="1296144" y="809112"/>
                  </a:cubicBezTo>
                  <a:lnTo>
                    <a:pt x="1296144" y="1707636"/>
                  </a:lnTo>
                  <a:cubicBezTo>
                    <a:pt x="1370957" y="1982046"/>
                    <a:pt x="1542981" y="2062787"/>
                    <a:pt x="1704226" y="2086756"/>
                  </a:cubicBezTo>
                  <a:lnTo>
                    <a:pt x="2110101" y="2086756"/>
                  </a:lnTo>
                  <a:cubicBezTo>
                    <a:pt x="2468449" y="2037373"/>
                    <a:pt x="2584530" y="1883758"/>
                    <a:pt x="2664296" y="1664322"/>
                  </a:cubicBezTo>
                  <a:lnTo>
                    <a:pt x="2664296" y="995126"/>
                  </a:lnTo>
                  <a:cubicBezTo>
                    <a:pt x="2664296" y="959399"/>
                    <a:pt x="2693259" y="930436"/>
                    <a:pt x="2728986" y="930436"/>
                  </a:cubicBezTo>
                  <a:lnTo>
                    <a:pt x="3256610" y="930436"/>
                  </a:lnTo>
                  <a:cubicBezTo>
                    <a:pt x="3553092" y="919609"/>
                    <a:pt x="3749771" y="773757"/>
                    <a:pt x="3816424" y="464510"/>
                  </a:cubicBezTo>
                  <a:lnTo>
                    <a:pt x="3816424" y="49462"/>
                  </a:lnTo>
                  <a:cubicBezTo>
                    <a:pt x="3816424" y="22145"/>
                    <a:pt x="3838569" y="0"/>
                    <a:pt x="386588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2" name="圆角矩形 91"/>
            <p:cNvSpPr/>
            <p:nvPr/>
          </p:nvSpPr>
          <p:spPr>
            <a:xfrm>
              <a:off x="2379680" y="2680936"/>
              <a:ext cx="1079228" cy="107922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3795594" y="4030534"/>
              <a:ext cx="862166" cy="862166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2" name="圆角矩形 101"/>
            <p:cNvSpPr/>
            <p:nvPr/>
          </p:nvSpPr>
          <p:spPr>
            <a:xfrm>
              <a:off x="5012270" y="2870988"/>
              <a:ext cx="792088" cy="79208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3" name="圆角矩形 102"/>
            <p:cNvSpPr/>
            <p:nvPr/>
          </p:nvSpPr>
          <p:spPr>
            <a:xfrm>
              <a:off x="5109917" y="511326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104" name="圆角矩形 103"/>
            <p:cNvSpPr/>
            <p:nvPr/>
          </p:nvSpPr>
          <p:spPr>
            <a:xfrm>
              <a:off x="6142593" y="4113011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105" name="圆角矩形 104"/>
            <p:cNvSpPr/>
            <p:nvPr/>
          </p:nvSpPr>
          <p:spPr>
            <a:xfrm>
              <a:off x="6142593" y="1904437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上游客户</a:t>
              </a:r>
            </a:p>
          </p:txBody>
        </p:sp>
        <p:sp>
          <p:nvSpPr>
            <p:cNvPr id="106" name="TextBox 86"/>
            <p:cNvSpPr txBox="1">
              <a:spLocks noChangeArrowheads="1"/>
            </p:cNvSpPr>
            <p:nvPr/>
          </p:nvSpPr>
          <p:spPr bwMode="auto">
            <a:xfrm>
              <a:off x="2291373" y="2870988"/>
              <a:ext cx="1296144" cy="748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上游客户</a:t>
              </a:r>
            </a:p>
          </p:txBody>
        </p:sp>
      </p:grpSp>
      <p:grpSp>
        <p:nvGrpSpPr>
          <p:cNvPr id="107" name="原创设计师QQ598969553           _3"/>
          <p:cNvGrpSpPr>
            <a:grpSpLocks/>
          </p:cNvGrpSpPr>
          <p:nvPr/>
        </p:nvGrpSpPr>
        <p:grpSpPr bwMode="auto">
          <a:xfrm rot="10800000">
            <a:off x="2286744" y="142633"/>
            <a:ext cx="3600000" cy="3600000"/>
            <a:chOff x="2291373" y="1881689"/>
            <a:chExt cx="4547682" cy="3919264"/>
          </a:xfrm>
          <a:scene3d>
            <a:camera prst="orthographicFront">
              <a:rot lat="1681467" lon="19168565" rev="19087069"/>
            </a:camera>
            <a:lightRig rig="threePt" dir="t"/>
          </a:scene3d>
        </p:grpSpPr>
        <p:sp>
          <p:nvSpPr>
            <p:cNvPr id="108" name="圆角矩形 1"/>
            <p:cNvSpPr/>
            <p:nvPr/>
          </p:nvSpPr>
          <p:spPr>
            <a:xfrm>
              <a:off x="2302551" y="1881689"/>
              <a:ext cx="4536504" cy="3919264"/>
            </a:xfrm>
            <a:custGeom>
              <a:avLst/>
              <a:gdLst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805538 w 4536504"/>
                <a:gd name="connsiteY17" fmla="*/ 2509462 h 3919264"/>
                <a:gd name="connsiteX18" fmla="*/ 3325545 w 4536504"/>
                <a:gd name="connsiteY18" fmla="*/ 1872208 h 3919264"/>
                <a:gd name="connsiteX19" fmla="*/ 2879310 w 4536504"/>
                <a:gd name="connsiteY19" fmla="*/ 1872208 h 3919264"/>
                <a:gd name="connsiteX20" fmla="*/ 2458256 w 4536504"/>
                <a:gd name="connsiteY20" fmla="*/ 2405700 h 3919264"/>
                <a:gd name="connsiteX21" fmla="*/ 2458256 w 4536504"/>
                <a:gd name="connsiteY21" fmla="*/ 2711068 h 3919264"/>
                <a:gd name="connsiteX22" fmla="*/ 2967338 w 4536504"/>
                <a:gd name="connsiteY22" fmla="*/ 3195262 h 3919264"/>
                <a:gd name="connsiteX23" fmla="*/ 2964893 w 4536504"/>
                <a:gd name="connsiteY23" fmla="*/ 3199184 h 3919264"/>
                <a:gd name="connsiteX24" fmla="*/ 3445760 w 4536504"/>
                <a:gd name="connsiteY24" fmla="*/ 3199184 h 3919264"/>
                <a:gd name="connsiteX25" fmla="*/ 3495222 w 4536504"/>
                <a:gd name="connsiteY25" fmla="*/ 3248646 h 3919264"/>
                <a:gd name="connsiteX26" fmla="*/ 3495222 w 4536504"/>
                <a:gd name="connsiteY26" fmla="*/ 3869802 h 3919264"/>
                <a:gd name="connsiteX27" fmla="*/ 3445760 w 4536504"/>
                <a:gd name="connsiteY27" fmla="*/ 3919264 h 3919264"/>
                <a:gd name="connsiteX28" fmla="*/ 2824604 w 4536504"/>
                <a:gd name="connsiteY28" fmla="*/ 3919264 h 3919264"/>
                <a:gd name="connsiteX29" fmla="*/ 2775142 w 4536504"/>
                <a:gd name="connsiteY29" fmla="*/ 3869802 h 3919264"/>
                <a:gd name="connsiteX30" fmla="*/ 2775142 w 4536504"/>
                <a:gd name="connsiteY30" fmla="*/ 3495860 h 3919264"/>
                <a:gd name="connsiteX31" fmla="*/ 2237797 w 4536504"/>
                <a:gd name="connsiteY31" fmla="*/ 3114311 h 3919264"/>
                <a:gd name="connsiteX32" fmla="*/ 2214362 w 4536504"/>
                <a:gd name="connsiteY32" fmla="*/ 3096344 h 3919264"/>
                <a:gd name="connsiteX33" fmla="*/ 1518017 w 4536504"/>
                <a:gd name="connsiteY33" fmla="*/ 3096344 h 3919264"/>
                <a:gd name="connsiteX34" fmla="*/ 1448668 w 4536504"/>
                <a:gd name="connsiteY34" fmla="*/ 3026995 h 3919264"/>
                <a:gd name="connsiteX35" fmla="*/ 1448668 w 4536504"/>
                <a:gd name="connsiteY35" fmla="*/ 2508527 h 3919264"/>
                <a:gd name="connsiteX36" fmla="*/ 953449 w 4536504"/>
                <a:gd name="connsiteY36" fmla="*/ 2016224 h 3919264"/>
                <a:gd name="connsiteX37" fmla="*/ 89032 w 4536504"/>
                <a:gd name="connsiteY37" fmla="*/ 2016224 h 3919264"/>
                <a:gd name="connsiteX38" fmla="*/ 0 w 4536504"/>
                <a:gd name="connsiteY38" fmla="*/ 1927192 h 3919264"/>
                <a:gd name="connsiteX39" fmla="*/ 0 w 4536504"/>
                <a:gd name="connsiteY39" fmla="*/ 809112 h 3919264"/>
                <a:gd name="connsiteX40" fmla="*/ 89032 w 4536504"/>
                <a:gd name="connsiteY40" fmla="*/ 720080 h 3919264"/>
                <a:gd name="connsiteX41" fmla="*/ 1207112 w 4536504"/>
                <a:gd name="connsiteY41" fmla="*/ 720080 h 3919264"/>
                <a:gd name="connsiteX42" fmla="*/ 1296144 w 4536504"/>
                <a:gd name="connsiteY42" fmla="*/ 809112 h 3919264"/>
                <a:gd name="connsiteX43" fmla="*/ 1296144 w 4536504"/>
                <a:gd name="connsiteY43" fmla="*/ 1707636 h 3919264"/>
                <a:gd name="connsiteX44" fmla="*/ 1704226 w 4536504"/>
                <a:gd name="connsiteY44" fmla="*/ 2086756 h 3919264"/>
                <a:gd name="connsiteX45" fmla="*/ 2110101 w 4536504"/>
                <a:gd name="connsiteY45" fmla="*/ 2086756 h 3919264"/>
                <a:gd name="connsiteX46" fmla="*/ 2664296 w 4536504"/>
                <a:gd name="connsiteY46" fmla="*/ 1664322 h 3919264"/>
                <a:gd name="connsiteX47" fmla="*/ 2664296 w 4536504"/>
                <a:gd name="connsiteY47" fmla="*/ 995126 h 3919264"/>
                <a:gd name="connsiteX48" fmla="*/ 2728986 w 4536504"/>
                <a:gd name="connsiteY48" fmla="*/ 930436 h 3919264"/>
                <a:gd name="connsiteX49" fmla="*/ 3256610 w 4536504"/>
                <a:gd name="connsiteY49" fmla="*/ 930436 h 3919264"/>
                <a:gd name="connsiteX50" fmla="*/ 3816424 w 4536504"/>
                <a:gd name="connsiteY50" fmla="*/ 464510 h 3919264"/>
                <a:gd name="connsiteX51" fmla="*/ 3816424 w 4536504"/>
                <a:gd name="connsiteY51" fmla="*/ 49462 h 3919264"/>
                <a:gd name="connsiteX52" fmla="*/ 3865886 w 4536504"/>
                <a:gd name="connsiteY52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37797 w 4536504"/>
                <a:gd name="connsiteY30" fmla="*/ 3114311 h 3919264"/>
                <a:gd name="connsiteX31" fmla="*/ 2214362 w 4536504"/>
                <a:gd name="connsiteY31" fmla="*/ 3096344 h 3919264"/>
                <a:gd name="connsiteX32" fmla="*/ 1518017 w 4536504"/>
                <a:gd name="connsiteY32" fmla="*/ 3096344 h 3919264"/>
                <a:gd name="connsiteX33" fmla="*/ 1448668 w 4536504"/>
                <a:gd name="connsiteY33" fmla="*/ 3026995 h 3919264"/>
                <a:gd name="connsiteX34" fmla="*/ 1448668 w 4536504"/>
                <a:gd name="connsiteY34" fmla="*/ 2508527 h 3919264"/>
                <a:gd name="connsiteX35" fmla="*/ 953449 w 4536504"/>
                <a:gd name="connsiteY35" fmla="*/ 2016224 h 3919264"/>
                <a:gd name="connsiteX36" fmla="*/ 89032 w 4536504"/>
                <a:gd name="connsiteY36" fmla="*/ 2016224 h 3919264"/>
                <a:gd name="connsiteX37" fmla="*/ 0 w 4536504"/>
                <a:gd name="connsiteY37" fmla="*/ 1927192 h 3919264"/>
                <a:gd name="connsiteX38" fmla="*/ 0 w 4536504"/>
                <a:gd name="connsiteY38" fmla="*/ 809112 h 3919264"/>
                <a:gd name="connsiteX39" fmla="*/ 89032 w 4536504"/>
                <a:gd name="connsiteY39" fmla="*/ 720080 h 3919264"/>
                <a:gd name="connsiteX40" fmla="*/ 1207112 w 4536504"/>
                <a:gd name="connsiteY40" fmla="*/ 720080 h 3919264"/>
                <a:gd name="connsiteX41" fmla="*/ 1296144 w 4536504"/>
                <a:gd name="connsiteY41" fmla="*/ 809112 h 3919264"/>
                <a:gd name="connsiteX42" fmla="*/ 1296144 w 4536504"/>
                <a:gd name="connsiteY42" fmla="*/ 1707636 h 3919264"/>
                <a:gd name="connsiteX43" fmla="*/ 1704226 w 4536504"/>
                <a:gd name="connsiteY43" fmla="*/ 2086756 h 3919264"/>
                <a:gd name="connsiteX44" fmla="*/ 2110101 w 4536504"/>
                <a:gd name="connsiteY44" fmla="*/ 2086756 h 3919264"/>
                <a:gd name="connsiteX45" fmla="*/ 2664296 w 4536504"/>
                <a:gd name="connsiteY45" fmla="*/ 1664322 h 3919264"/>
                <a:gd name="connsiteX46" fmla="*/ 2664296 w 4536504"/>
                <a:gd name="connsiteY46" fmla="*/ 995126 h 3919264"/>
                <a:gd name="connsiteX47" fmla="*/ 2728986 w 4536504"/>
                <a:gd name="connsiteY47" fmla="*/ 930436 h 3919264"/>
                <a:gd name="connsiteX48" fmla="*/ 3256610 w 4536504"/>
                <a:gd name="connsiteY48" fmla="*/ 930436 h 3919264"/>
                <a:gd name="connsiteX49" fmla="*/ 3816424 w 4536504"/>
                <a:gd name="connsiteY49" fmla="*/ 464510 h 3919264"/>
                <a:gd name="connsiteX50" fmla="*/ 3816424 w 4536504"/>
                <a:gd name="connsiteY50" fmla="*/ 49462 h 3919264"/>
                <a:gd name="connsiteX51" fmla="*/ 3865886 w 4536504"/>
                <a:gd name="connsiteY51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  <a:gd name="connsiteX0" fmla="*/ 3865886 w 4536504"/>
                <a:gd name="connsiteY0" fmla="*/ 0 h 3919264"/>
                <a:gd name="connsiteX1" fmla="*/ 4487042 w 4536504"/>
                <a:gd name="connsiteY1" fmla="*/ 0 h 3919264"/>
                <a:gd name="connsiteX2" fmla="*/ 4536504 w 4536504"/>
                <a:gd name="connsiteY2" fmla="*/ 49462 h 3919264"/>
                <a:gd name="connsiteX3" fmla="*/ 4536504 w 4536504"/>
                <a:gd name="connsiteY3" fmla="*/ 670618 h 3919264"/>
                <a:gd name="connsiteX4" fmla="*/ 4487042 w 4536504"/>
                <a:gd name="connsiteY4" fmla="*/ 720080 h 3919264"/>
                <a:gd name="connsiteX5" fmla="*/ 4097918 w 4536504"/>
                <a:gd name="connsiteY5" fmla="*/ 720080 h 3919264"/>
                <a:gd name="connsiteX6" fmla="*/ 3606068 w 4536504"/>
                <a:gd name="connsiteY6" fmla="*/ 1182801 h 3919264"/>
                <a:gd name="connsiteX7" fmla="*/ 3606068 w 4536504"/>
                <a:gd name="connsiteY7" fmla="*/ 1356441 h 3919264"/>
                <a:gd name="connsiteX8" fmla="*/ 3609595 w 4536504"/>
                <a:gd name="connsiteY8" fmla="*/ 1725690 h 3919264"/>
                <a:gd name="connsiteX9" fmla="*/ 4111762 w 4536504"/>
                <a:gd name="connsiteY9" fmla="*/ 2193410 h 3919264"/>
                <a:gd name="connsiteX10" fmla="*/ 4487042 w 4536504"/>
                <a:gd name="connsiteY10" fmla="*/ 2193410 h 3919264"/>
                <a:gd name="connsiteX11" fmla="*/ 4536504 w 4536504"/>
                <a:gd name="connsiteY11" fmla="*/ 2242872 h 3919264"/>
                <a:gd name="connsiteX12" fmla="*/ 4536504 w 4536504"/>
                <a:gd name="connsiteY12" fmla="*/ 2864028 h 3919264"/>
                <a:gd name="connsiteX13" fmla="*/ 4487042 w 4536504"/>
                <a:gd name="connsiteY13" fmla="*/ 2913490 h 3919264"/>
                <a:gd name="connsiteX14" fmla="*/ 3865886 w 4536504"/>
                <a:gd name="connsiteY14" fmla="*/ 2913490 h 3919264"/>
                <a:gd name="connsiteX15" fmla="*/ 3816424 w 4536504"/>
                <a:gd name="connsiteY15" fmla="*/ 2864028 h 3919264"/>
                <a:gd name="connsiteX16" fmla="*/ 3816424 w 4536504"/>
                <a:gd name="connsiteY16" fmla="*/ 2499630 h 3919264"/>
                <a:gd name="connsiteX17" fmla="*/ 3325545 w 4536504"/>
                <a:gd name="connsiteY17" fmla="*/ 1872208 h 3919264"/>
                <a:gd name="connsiteX18" fmla="*/ 2879310 w 4536504"/>
                <a:gd name="connsiteY18" fmla="*/ 1872208 h 3919264"/>
                <a:gd name="connsiteX19" fmla="*/ 2458256 w 4536504"/>
                <a:gd name="connsiteY19" fmla="*/ 2405700 h 3919264"/>
                <a:gd name="connsiteX20" fmla="*/ 2458256 w 4536504"/>
                <a:gd name="connsiteY20" fmla="*/ 2711068 h 3919264"/>
                <a:gd name="connsiteX21" fmla="*/ 2967338 w 4536504"/>
                <a:gd name="connsiteY21" fmla="*/ 3195262 h 3919264"/>
                <a:gd name="connsiteX22" fmla="*/ 2964893 w 4536504"/>
                <a:gd name="connsiteY22" fmla="*/ 3199184 h 3919264"/>
                <a:gd name="connsiteX23" fmla="*/ 3445760 w 4536504"/>
                <a:gd name="connsiteY23" fmla="*/ 3199184 h 3919264"/>
                <a:gd name="connsiteX24" fmla="*/ 3495222 w 4536504"/>
                <a:gd name="connsiteY24" fmla="*/ 3248646 h 3919264"/>
                <a:gd name="connsiteX25" fmla="*/ 3495222 w 4536504"/>
                <a:gd name="connsiteY25" fmla="*/ 3869802 h 3919264"/>
                <a:gd name="connsiteX26" fmla="*/ 3445760 w 4536504"/>
                <a:gd name="connsiteY26" fmla="*/ 3919264 h 3919264"/>
                <a:gd name="connsiteX27" fmla="*/ 2824604 w 4536504"/>
                <a:gd name="connsiteY27" fmla="*/ 3919264 h 3919264"/>
                <a:gd name="connsiteX28" fmla="*/ 2775142 w 4536504"/>
                <a:gd name="connsiteY28" fmla="*/ 3869802 h 3919264"/>
                <a:gd name="connsiteX29" fmla="*/ 2775142 w 4536504"/>
                <a:gd name="connsiteY29" fmla="*/ 3495860 h 3919264"/>
                <a:gd name="connsiteX30" fmla="*/ 2214362 w 4536504"/>
                <a:gd name="connsiteY30" fmla="*/ 3096344 h 3919264"/>
                <a:gd name="connsiteX31" fmla="*/ 1518017 w 4536504"/>
                <a:gd name="connsiteY31" fmla="*/ 3096344 h 3919264"/>
                <a:gd name="connsiteX32" fmla="*/ 1448668 w 4536504"/>
                <a:gd name="connsiteY32" fmla="*/ 3026995 h 3919264"/>
                <a:gd name="connsiteX33" fmla="*/ 1448668 w 4536504"/>
                <a:gd name="connsiteY33" fmla="*/ 2508527 h 3919264"/>
                <a:gd name="connsiteX34" fmla="*/ 953449 w 4536504"/>
                <a:gd name="connsiteY34" fmla="*/ 2016224 h 3919264"/>
                <a:gd name="connsiteX35" fmla="*/ 89032 w 4536504"/>
                <a:gd name="connsiteY35" fmla="*/ 2016224 h 3919264"/>
                <a:gd name="connsiteX36" fmla="*/ 0 w 4536504"/>
                <a:gd name="connsiteY36" fmla="*/ 1927192 h 3919264"/>
                <a:gd name="connsiteX37" fmla="*/ 0 w 4536504"/>
                <a:gd name="connsiteY37" fmla="*/ 809112 h 3919264"/>
                <a:gd name="connsiteX38" fmla="*/ 89032 w 4536504"/>
                <a:gd name="connsiteY38" fmla="*/ 720080 h 3919264"/>
                <a:gd name="connsiteX39" fmla="*/ 1207112 w 4536504"/>
                <a:gd name="connsiteY39" fmla="*/ 720080 h 3919264"/>
                <a:gd name="connsiteX40" fmla="*/ 1296144 w 4536504"/>
                <a:gd name="connsiteY40" fmla="*/ 809112 h 3919264"/>
                <a:gd name="connsiteX41" fmla="*/ 1296144 w 4536504"/>
                <a:gd name="connsiteY41" fmla="*/ 1707636 h 3919264"/>
                <a:gd name="connsiteX42" fmla="*/ 1704226 w 4536504"/>
                <a:gd name="connsiteY42" fmla="*/ 2086756 h 3919264"/>
                <a:gd name="connsiteX43" fmla="*/ 2110101 w 4536504"/>
                <a:gd name="connsiteY43" fmla="*/ 2086756 h 3919264"/>
                <a:gd name="connsiteX44" fmla="*/ 2664296 w 4536504"/>
                <a:gd name="connsiteY44" fmla="*/ 1664322 h 3919264"/>
                <a:gd name="connsiteX45" fmla="*/ 2664296 w 4536504"/>
                <a:gd name="connsiteY45" fmla="*/ 995126 h 3919264"/>
                <a:gd name="connsiteX46" fmla="*/ 2728986 w 4536504"/>
                <a:gd name="connsiteY46" fmla="*/ 930436 h 3919264"/>
                <a:gd name="connsiteX47" fmla="*/ 3256610 w 4536504"/>
                <a:gd name="connsiteY47" fmla="*/ 930436 h 3919264"/>
                <a:gd name="connsiteX48" fmla="*/ 3816424 w 4536504"/>
                <a:gd name="connsiteY48" fmla="*/ 464510 h 3919264"/>
                <a:gd name="connsiteX49" fmla="*/ 3816424 w 4536504"/>
                <a:gd name="connsiteY49" fmla="*/ 49462 h 3919264"/>
                <a:gd name="connsiteX50" fmla="*/ 3865886 w 4536504"/>
                <a:gd name="connsiteY50" fmla="*/ 0 h 3919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536504" h="3919264">
                  <a:moveTo>
                    <a:pt x="3865886" y="0"/>
                  </a:moveTo>
                  <a:lnTo>
                    <a:pt x="4487042" y="0"/>
                  </a:lnTo>
                  <a:cubicBezTo>
                    <a:pt x="4514359" y="0"/>
                    <a:pt x="4536504" y="22145"/>
                    <a:pt x="4536504" y="49462"/>
                  </a:cubicBezTo>
                  <a:lnTo>
                    <a:pt x="4536504" y="670618"/>
                  </a:lnTo>
                  <a:cubicBezTo>
                    <a:pt x="4536504" y="697935"/>
                    <a:pt x="4514359" y="720080"/>
                    <a:pt x="4487042" y="720080"/>
                  </a:cubicBezTo>
                  <a:lnTo>
                    <a:pt x="4097918" y="720080"/>
                  </a:lnTo>
                  <a:cubicBezTo>
                    <a:pt x="3728485" y="786990"/>
                    <a:pt x="3626180" y="1038835"/>
                    <a:pt x="3606068" y="1182801"/>
                  </a:cubicBezTo>
                  <a:lnTo>
                    <a:pt x="3606068" y="1356441"/>
                  </a:lnTo>
                  <a:cubicBezTo>
                    <a:pt x="3607244" y="1479524"/>
                    <a:pt x="3608420" y="1602607"/>
                    <a:pt x="3609595" y="1725690"/>
                  </a:cubicBezTo>
                  <a:cubicBezTo>
                    <a:pt x="3757628" y="2077855"/>
                    <a:pt x="3910674" y="2124181"/>
                    <a:pt x="4111762" y="2193410"/>
                  </a:cubicBezTo>
                  <a:lnTo>
                    <a:pt x="4487042" y="2193410"/>
                  </a:lnTo>
                  <a:cubicBezTo>
                    <a:pt x="4514359" y="2193410"/>
                    <a:pt x="4536504" y="2215555"/>
                    <a:pt x="4536504" y="2242872"/>
                  </a:cubicBezTo>
                  <a:lnTo>
                    <a:pt x="4536504" y="2864028"/>
                  </a:lnTo>
                  <a:cubicBezTo>
                    <a:pt x="4536504" y="2891345"/>
                    <a:pt x="4514359" y="2913490"/>
                    <a:pt x="4487042" y="2913490"/>
                  </a:cubicBezTo>
                  <a:lnTo>
                    <a:pt x="3865886" y="2913490"/>
                  </a:lnTo>
                  <a:cubicBezTo>
                    <a:pt x="3838569" y="2913490"/>
                    <a:pt x="3816424" y="2891345"/>
                    <a:pt x="3816424" y="2864028"/>
                  </a:cubicBezTo>
                  <a:lnTo>
                    <a:pt x="3816424" y="2499630"/>
                  </a:lnTo>
                  <a:cubicBezTo>
                    <a:pt x="3822322" y="2110692"/>
                    <a:pt x="3566227" y="1896414"/>
                    <a:pt x="3325545" y="1872208"/>
                  </a:cubicBezTo>
                  <a:lnTo>
                    <a:pt x="2879310" y="1872208"/>
                  </a:lnTo>
                  <a:cubicBezTo>
                    <a:pt x="2531323" y="2003356"/>
                    <a:pt x="2492442" y="2228681"/>
                    <a:pt x="2458256" y="2405700"/>
                  </a:cubicBezTo>
                  <a:lnTo>
                    <a:pt x="2458256" y="2711068"/>
                  </a:lnTo>
                  <a:cubicBezTo>
                    <a:pt x="2535109" y="3132774"/>
                    <a:pt x="2764526" y="3154096"/>
                    <a:pt x="2967338" y="3195262"/>
                  </a:cubicBezTo>
                  <a:lnTo>
                    <a:pt x="2964893" y="3199184"/>
                  </a:lnTo>
                  <a:lnTo>
                    <a:pt x="3445760" y="3199184"/>
                  </a:lnTo>
                  <a:cubicBezTo>
                    <a:pt x="3473077" y="3199184"/>
                    <a:pt x="3495222" y="3221329"/>
                    <a:pt x="3495222" y="3248646"/>
                  </a:cubicBezTo>
                  <a:lnTo>
                    <a:pt x="3495222" y="3869802"/>
                  </a:lnTo>
                  <a:cubicBezTo>
                    <a:pt x="3495222" y="3897119"/>
                    <a:pt x="3473077" y="3919264"/>
                    <a:pt x="3445760" y="3919264"/>
                  </a:cubicBezTo>
                  <a:lnTo>
                    <a:pt x="2824604" y="3919264"/>
                  </a:lnTo>
                  <a:cubicBezTo>
                    <a:pt x="2797287" y="3919264"/>
                    <a:pt x="2775142" y="3897119"/>
                    <a:pt x="2775142" y="3869802"/>
                  </a:cubicBezTo>
                  <a:lnTo>
                    <a:pt x="2775142" y="3495860"/>
                  </a:lnTo>
                  <a:cubicBezTo>
                    <a:pt x="2774146" y="3279619"/>
                    <a:pt x="2531761" y="3096148"/>
                    <a:pt x="2214362" y="3096344"/>
                  </a:cubicBezTo>
                  <a:lnTo>
                    <a:pt x="1518017" y="3096344"/>
                  </a:lnTo>
                  <a:cubicBezTo>
                    <a:pt x="1479717" y="3096344"/>
                    <a:pt x="1448668" y="3065295"/>
                    <a:pt x="1448668" y="3026995"/>
                  </a:cubicBezTo>
                  <a:lnTo>
                    <a:pt x="1448668" y="2508527"/>
                  </a:lnTo>
                  <a:cubicBezTo>
                    <a:pt x="1410010" y="2284169"/>
                    <a:pt x="1283234" y="2050340"/>
                    <a:pt x="953449" y="2016224"/>
                  </a:cubicBezTo>
                  <a:lnTo>
                    <a:pt x="89032" y="2016224"/>
                  </a:lnTo>
                  <a:cubicBezTo>
                    <a:pt x="39861" y="2016224"/>
                    <a:pt x="0" y="1976363"/>
                    <a:pt x="0" y="1927192"/>
                  </a:cubicBezTo>
                  <a:lnTo>
                    <a:pt x="0" y="809112"/>
                  </a:lnTo>
                  <a:cubicBezTo>
                    <a:pt x="0" y="759941"/>
                    <a:pt x="39861" y="720080"/>
                    <a:pt x="89032" y="720080"/>
                  </a:cubicBezTo>
                  <a:lnTo>
                    <a:pt x="1207112" y="720080"/>
                  </a:lnTo>
                  <a:cubicBezTo>
                    <a:pt x="1256283" y="720080"/>
                    <a:pt x="1296144" y="759941"/>
                    <a:pt x="1296144" y="809112"/>
                  </a:cubicBezTo>
                  <a:lnTo>
                    <a:pt x="1296144" y="1707636"/>
                  </a:lnTo>
                  <a:cubicBezTo>
                    <a:pt x="1370957" y="1982046"/>
                    <a:pt x="1542981" y="2062787"/>
                    <a:pt x="1704226" y="2086756"/>
                  </a:cubicBezTo>
                  <a:lnTo>
                    <a:pt x="2110101" y="2086756"/>
                  </a:lnTo>
                  <a:cubicBezTo>
                    <a:pt x="2468449" y="2037373"/>
                    <a:pt x="2584530" y="1883758"/>
                    <a:pt x="2664296" y="1664322"/>
                  </a:cubicBezTo>
                  <a:lnTo>
                    <a:pt x="2664296" y="995126"/>
                  </a:lnTo>
                  <a:cubicBezTo>
                    <a:pt x="2664296" y="959399"/>
                    <a:pt x="2693259" y="930436"/>
                    <a:pt x="2728986" y="930436"/>
                  </a:cubicBezTo>
                  <a:lnTo>
                    <a:pt x="3256610" y="930436"/>
                  </a:lnTo>
                  <a:cubicBezTo>
                    <a:pt x="3553092" y="919609"/>
                    <a:pt x="3749771" y="773757"/>
                    <a:pt x="3816424" y="464510"/>
                  </a:cubicBezTo>
                  <a:lnTo>
                    <a:pt x="3816424" y="49462"/>
                  </a:lnTo>
                  <a:cubicBezTo>
                    <a:pt x="3816424" y="22145"/>
                    <a:pt x="3838569" y="0"/>
                    <a:pt x="386588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9" name="圆角矩形 108"/>
            <p:cNvSpPr/>
            <p:nvPr/>
          </p:nvSpPr>
          <p:spPr>
            <a:xfrm>
              <a:off x="2379680" y="2680936"/>
              <a:ext cx="1079228" cy="107922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0" name="圆角矩形 109"/>
            <p:cNvSpPr/>
            <p:nvPr/>
          </p:nvSpPr>
          <p:spPr>
            <a:xfrm rot="10800000">
              <a:off x="3795594" y="4030534"/>
              <a:ext cx="862166" cy="862166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1" name="圆角矩形 110"/>
            <p:cNvSpPr/>
            <p:nvPr/>
          </p:nvSpPr>
          <p:spPr>
            <a:xfrm rot="10800000">
              <a:off x="5063098" y="2870988"/>
              <a:ext cx="792088" cy="792088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企业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ERP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2" name="圆角矩形 111"/>
            <p:cNvSpPr/>
            <p:nvPr/>
          </p:nvSpPr>
          <p:spPr>
            <a:xfrm rot="10800000">
              <a:off x="5135331" y="513982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FF0000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113" name="圆角矩形 112"/>
            <p:cNvSpPr/>
            <p:nvPr/>
          </p:nvSpPr>
          <p:spPr>
            <a:xfrm rot="10800000">
              <a:off x="6168008" y="4139572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下游供应商</a:t>
              </a:r>
            </a:p>
          </p:txBody>
        </p:sp>
        <p:sp>
          <p:nvSpPr>
            <p:cNvPr id="114" name="圆角矩形 113"/>
            <p:cNvSpPr/>
            <p:nvPr/>
          </p:nvSpPr>
          <p:spPr>
            <a:xfrm rot="10800000">
              <a:off x="6176479" y="1930996"/>
              <a:ext cx="612000" cy="612000"/>
            </a:xfrm>
            <a:prstGeom prst="roundRect">
              <a:avLst>
                <a:gd name="adj" fmla="val 6869"/>
              </a:avLst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上游客户</a:t>
              </a:r>
            </a:p>
          </p:txBody>
        </p:sp>
        <p:sp>
          <p:nvSpPr>
            <p:cNvPr id="115" name="TextBox 86"/>
            <p:cNvSpPr txBox="1">
              <a:spLocks noChangeArrowheads="1"/>
            </p:cNvSpPr>
            <p:nvPr/>
          </p:nvSpPr>
          <p:spPr bwMode="auto">
            <a:xfrm rot="10800000">
              <a:off x="2291373" y="2870988"/>
              <a:ext cx="1296144" cy="748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000" b="1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上游客户</a:t>
              </a:r>
            </a:p>
          </p:txBody>
        </p:sp>
      </p:grpSp>
      <p:grpSp>
        <p:nvGrpSpPr>
          <p:cNvPr id="116" name="组合 8"/>
          <p:cNvGrpSpPr>
            <a:grpSpLocks/>
          </p:cNvGrpSpPr>
          <p:nvPr/>
        </p:nvGrpSpPr>
        <p:grpSpPr bwMode="auto">
          <a:xfrm>
            <a:off x="10734675" y="5287963"/>
            <a:ext cx="1276350" cy="1274762"/>
            <a:chOff x="0" y="0"/>
            <a:chExt cx="1684338" cy="1684337"/>
          </a:xfrm>
        </p:grpSpPr>
        <p:sp>
          <p:nvSpPr>
            <p:cNvPr id="37902" name="Freeform 6"/>
            <p:cNvSpPr>
              <a:spLocks noEditPoints="1"/>
            </p:cNvSpPr>
            <p:nvPr/>
          </p:nvSpPr>
          <p:spPr bwMode="auto">
            <a:xfrm>
              <a:off x="0" y="0"/>
              <a:ext cx="1684338" cy="1684337"/>
            </a:xfrm>
            <a:custGeom>
              <a:avLst/>
              <a:gdLst>
                <a:gd name="T0" fmla="*/ 2147483646 w 2222"/>
                <a:gd name="T1" fmla="*/ 0 h 2222"/>
                <a:gd name="T2" fmla="*/ 2147483646 w 2222"/>
                <a:gd name="T3" fmla="*/ 2147483646 h 2222"/>
                <a:gd name="T4" fmla="*/ 2147483646 w 2222"/>
                <a:gd name="T5" fmla="*/ 2147483646 h 2222"/>
                <a:gd name="T6" fmla="*/ 0 w 2222"/>
                <a:gd name="T7" fmla="*/ 2147483646 h 2222"/>
                <a:gd name="T8" fmla="*/ 2147483646 w 2222"/>
                <a:gd name="T9" fmla="*/ 0 h 2222"/>
                <a:gd name="T10" fmla="*/ 2147483646 w 2222"/>
                <a:gd name="T11" fmla="*/ 2147483646 h 2222"/>
                <a:gd name="T12" fmla="*/ 2147483646 w 2222"/>
                <a:gd name="T13" fmla="*/ 2147483646 h 2222"/>
                <a:gd name="T14" fmla="*/ 2147483646 w 2222"/>
                <a:gd name="T15" fmla="*/ 2147483646 h 2222"/>
                <a:gd name="T16" fmla="*/ 2147483646 w 2222"/>
                <a:gd name="T17" fmla="*/ 2147483646 h 2222"/>
                <a:gd name="T18" fmla="*/ 2147483646 w 2222"/>
                <a:gd name="T19" fmla="*/ 2147483646 h 2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22" h="2222">
                  <a:moveTo>
                    <a:pt x="1111" y="0"/>
                  </a:moveTo>
                  <a:cubicBezTo>
                    <a:pt x="1724" y="0"/>
                    <a:pt x="2222" y="497"/>
                    <a:pt x="2222" y="1111"/>
                  </a:cubicBezTo>
                  <a:cubicBezTo>
                    <a:pt x="2222" y="1724"/>
                    <a:pt x="1724" y="2222"/>
                    <a:pt x="1111" y="2222"/>
                  </a:cubicBezTo>
                  <a:cubicBezTo>
                    <a:pt x="497" y="2222"/>
                    <a:pt x="0" y="1724"/>
                    <a:pt x="0" y="1111"/>
                  </a:cubicBezTo>
                  <a:cubicBezTo>
                    <a:pt x="0" y="497"/>
                    <a:pt x="497" y="0"/>
                    <a:pt x="1111" y="0"/>
                  </a:cubicBezTo>
                  <a:close/>
                  <a:moveTo>
                    <a:pt x="1111" y="335"/>
                  </a:moveTo>
                  <a:cubicBezTo>
                    <a:pt x="1539" y="335"/>
                    <a:pt x="1886" y="683"/>
                    <a:pt x="1886" y="1111"/>
                  </a:cubicBezTo>
                  <a:cubicBezTo>
                    <a:pt x="1886" y="1539"/>
                    <a:pt x="1539" y="1887"/>
                    <a:pt x="1111" y="1887"/>
                  </a:cubicBezTo>
                  <a:cubicBezTo>
                    <a:pt x="682" y="1887"/>
                    <a:pt x="335" y="1539"/>
                    <a:pt x="335" y="1111"/>
                  </a:cubicBezTo>
                  <a:cubicBezTo>
                    <a:pt x="335" y="683"/>
                    <a:pt x="682" y="335"/>
                    <a:pt x="1111" y="33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3" name="TextBox 10"/>
            <p:cNvSpPr txBox="1">
              <a:spLocks noChangeArrowheads="1"/>
            </p:cNvSpPr>
            <p:nvPr/>
          </p:nvSpPr>
          <p:spPr bwMode="auto">
            <a:xfrm>
              <a:off x="415702" y="415171"/>
              <a:ext cx="852932" cy="853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20204" pitchFamily="34" charset="0"/>
                  <a:ea typeface="仿宋_GB2312"/>
                  <a:cs typeface="仿宋_GB231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仿宋_GB231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4D4D4D"/>
                  </a:solidFill>
                  <a:latin typeface="微软雅黑" panose="020B0503020204020204" pitchFamily="34" charset="-122"/>
                </a:rPr>
                <a:t>模式</a:t>
              </a:r>
              <a:endParaRPr lang="en-US" altLang="zh-CN" sz="1800">
                <a:solidFill>
                  <a:srgbClr val="4D4D4D"/>
                </a:solidFill>
                <a:latin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4D4D4D"/>
                  </a:solidFill>
                  <a:latin typeface="微软雅黑" panose="020B0503020204020204" pitchFamily="34" charset="-122"/>
                </a:rPr>
                <a:t>优势</a:t>
              </a:r>
              <a:endParaRPr lang="en-US" altLang="zh-CN" sz="1800">
                <a:solidFill>
                  <a:srgbClr val="4D4D4D"/>
                </a:solidFill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 bwMode="auto">
          <a:xfrm>
            <a:off x="984716" y="1811242"/>
            <a:ext cx="1473022" cy="367240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rgbClr val="FEFEF8"/>
                </a:solidFill>
                <a:ea typeface="宋体" panose="02010600030101010101" pitchFamily="2" charset="-122"/>
              </a:rPr>
              <a:t>成本低</a:t>
            </a:r>
            <a:endParaRPr lang="en-US" altLang="zh-CN" sz="1800" b="1" dirty="0" smtClean="0">
              <a:solidFill>
                <a:srgbClr val="FEFEF8"/>
              </a:solidFill>
              <a:ea typeface="宋体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800" b="1" dirty="0" smtClean="0">
              <a:solidFill>
                <a:srgbClr val="FEFEF8"/>
              </a:solidFill>
              <a:ea typeface="宋体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rgbClr val="FEFEF8"/>
                </a:solidFill>
                <a:ea typeface="宋体" panose="02010600030101010101" pitchFamily="2" charset="-122"/>
              </a:rPr>
              <a:t>是同等功能软件价格的三分之一</a:t>
            </a:r>
            <a:endParaRPr lang="zh-CN" altLang="en-US" sz="1800" b="1" dirty="0">
              <a:solidFill>
                <a:srgbClr val="FEFEF8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97191" y="1811242"/>
            <a:ext cx="648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7200" b="1">
                <a:solidFill>
                  <a:srgbClr val="FEFEF8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1</a:t>
            </a:r>
            <a:endParaRPr lang="zh-CN" altLang="en-US" sz="7200" b="1" dirty="0">
              <a:solidFill>
                <a:srgbClr val="FEFEF8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7106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系统优势</a:t>
            </a:r>
            <a:endParaRPr lang="zh-CN" altLang="en-US" sz="2800" dirty="0">
              <a:solidFill>
                <a:srgbClr val="333333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圆角矩形 43"/>
          <p:cNvSpPr/>
          <p:nvPr/>
        </p:nvSpPr>
        <p:spPr bwMode="auto">
          <a:xfrm>
            <a:off x="2616615" y="1497810"/>
            <a:ext cx="1473022" cy="367240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rgbClr val="FEFEF8"/>
                </a:solidFill>
                <a:ea typeface="宋体" panose="02010600030101010101" pitchFamily="2" charset="-122"/>
              </a:rPr>
              <a:t>无需安装</a:t>
            </a:r>
            <a:endParaRPr lang="en-US" altLang="zh-CN" sz="1800" b="1" dirty="0" smtClean="0">
              <a:solidFill>
                <a:srgbClr val="FEFEF8"/>
              </a:solidFill>
              <a:ea typeface="宋体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800" b="1" dirty="0" smtClean="0">
              <a:solidFill>
                <a:srgbClr val="FEFEF8"/>
              </a:solidFill>
              <a:ea typeface="宋体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rgbClr val="FEFEF8"/>
                </a:solidFill>
                <a:ea typeface="宋体" panose="02010600030101010101" pitchFamily="2" charset="-122"/>
              </a:rPr>
              <a:t>浏览器操作，方便简单</a:t>
            </a:r>
            <a:endParaRPr lang="zh-CN" altLang="en-US" sz="1800" b="1" dirty="0">
              <a:solidFill>
                <a:srgbClr val="FEFEF8"/>
              </a:solidFill>
              <a:ea typeface="宋体" panose="0201060003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029090" y="1497810"/>
            <a:ext cx="648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7200" b="1" dirty="0" smtClean="0">
                <a:solidFill>
                  <a:srgbClr val="FEFEF8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2</a:t>
            </a:r>
            <a:endParaRPr lang="zh-CN" altLang="en-US" sz="7200" b="1" dirty="0">
              <a:solidFill>
                <a:srgbClr val="FEFEF8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6" name="圆角矩形 45"/>
          <p:cNvSpPr/>
          <p:nvPr/>
        </p:nvSpPr>
        <p:spPr bwMode="auto">
          <a:xfrm>
            <a:off x="4229337" y="1235178"/>
            <a:ext cx="1473022" cy="367240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rgbClr val="FEFEF8"/>
                </a:solidFill>
                <a:ea typeface="宋体" panose="02010600030101010101" pitchFamily="2" charset="-122"/>
              </a:rPr>
              <a:t>自定义程度高</a:t>
            </a:r>
            <a:endParaRPr lang="en-US" altLang="zh-CN" sz="1800" b="1" dirty="0" smtClean="0">
              <a:solidFill>
                <a:srgbClr val="FEFEF8"/>
              </a:solidFill>
              <a:ea typeface="宋体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rgbClr val="FEFEF8"/>
                </a:solidFill>
                <a:ea typeface="宋体" panose="02010600030101010101" pitchFamily="2" charset="-122"/>
              </a:rPr>
              <a:t>满足个性化需求</a:t>
            </a:r>
            <a:endParaRPr lang="en-US" altLang="zh-CN" sz="1800" b="1" dirty="0" smtClean="0">
              <a:solidFill>
                <a:srgbClr val="FEFEF8"/>
              </a:solidFill>
              <a:ea typeface="宋体" panose="0201060003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641812" y="1235178"/>
            <a:ext cx="648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7200" b="1" dirty="0" smtClean="0">
                <a:solidFill>
                  <a:srgbClr val="FEFEF8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3</a:t>
            </a:r>
            <a:endParaRPr lang="zh-CN" altLang="en-US" sz="7200" b="1" dirty="0">
              <a:solidFill>
                <a:srgbClr val="FEFEF8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8" name="圆角矩形 47"/>
          <p:cNvSpPr/>
          <p:nvPr/>
        </p:nvSpPr>
        <p:spPr bwMode="auto">
          <a:xfrm>
            <a:off x="5878114" y="1497810"/>
            <a:ext cx="1473022" cy="3672408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rgbClr val="FEFEF8"/>
                </a:solidFill>
                <a:ea typeface="宋体" panose="02010600030101010101" pitchFamily="2" charset="-122"/>
              </a:rPr>
              <a:t>移动办公更方便</a:t>
            </a:r>
            <a:endParaRPr lang="en-US" altLang="zh-CN" sz="1800" b="1" dirty="0" smtClean="0">
              <a:solidFill>
                <a:srgbClr val="FEFEF8"/>
              </a:solidFill>
              <a:ea typeface="宋体" panose="02010600030101010101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290589" y="1565475"/>
            <a:ext cx="648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7200" b="1" dirty="0" smtClean="0">
                <a:solidFill>
                  <a:srgbClr val="FEFEF8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4</a:t>
            </a:r>
            <a:endParaRPr lang="zh-CN" altLang="en-US" sz="7200" b="1" dirty="0">
              <a:solidFill>
                <a:srgbClr val="FEFEF8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50" name="圆角矩形 49"/>
          <p:cNvSpPr/>
          <p:nvPr/>
        </p:nvSpPr>
        <p:spPr bwMode="auto">
          <a:xfrm>
            <a:off x="7526891" y="1835342"/>
            <a:ext cx="1473022" cy="3672408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rgbClr val="FEFEF8"/>
                </a:solidFill>
                <a:ea typeface="宋体" panose="02010600030101010101" pitchFamily="2" charset="-122"/>
              </a:rPr>
              <a:t>专业的实施客服团队</a:t>
            </a:r>
            <a:endParaRPr lang="en-US" altLang="zh-CN" sz="1800" b="1" dirty="0" smtClean="0">
              <a:solidFill>
                <a:srgbClr val="FEFEF8"/>
              </a:solidFill>
              <a:ea typeface="宋体" panose="02010600030101010101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893058" y="1873370"/>
            <a:ext cx="648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7200" b="1" dirty="0" smtClean="0">
                <a:solidFill>
                  <a:srgbClr val="FEFEF8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5</a:t>
            </a:r>
            <a:endParaRPr lang="zh-CN" altLang="en-US" sz="7200" b="1" dirty="0">
              <a:solidFill>
                <a:srgbClr val="FEFEF8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52" name="圆角矩形 51"/>
          <p:cNvSpPr/>
          <p:nvPr/>
        </p:nvSpPr>
        <p:spPr bwMode="auto">
          <a:xfrm>
            <a:off x="9235380" y="2183583"/>
            <a:ext cx="1473022" cy="367240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rgbClr val="FEFEF8"/>
                </a:solidFill>
                <a:ea typeface="宋体" panose="02010600030101010101" pitchFamily="2" charset="-122"/>
              </a:rPr>
              <a:t>持续开发的技术保障</a:t>
            </a:r>
            <a:endParaRPr lang="en-US" altLang="zh-CN" sz="1800" b="1" dirty="0" smtClean="0">
              <a:solidFill>
                <a:srgbClr val="FEFEF8"/>
              </a:solidFill>
              <a:ea typeface="宋体" panose="02010600030101010101" pitchFamily="2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601547" y="2221611"/>
            <a:ext cx="648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7200" b="1" dirty="0" smtClean="0">
                <a:solidFill>
                  <a:srgbClr val="FEFEF8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6</a:t>
            </a:r>
            <a:endParaRPr lang="zh-CN" altLang="en-US" sz="7200" b="1" dirty="0">
              <a:solidFill>
                <a:srgbClr val="FEFEF8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5119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11"/>
          <p:cNvSpPr>
            <a:spLocks/>
          </p:cNvSpPr>
          <p:nvPr/>
        </p:nvSpPr>
        <p:spPr bwMode="auto">
          <a:xfrm>
            <a:off x="4794250" y="86518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39" name="Freeform 10"/>
          <p:cNvSpPr>
            <a:spLocks/>
          </p:cNvSpPr>
          <p:nvPr/>
        </p:nvSpPr>
        <p:spPr bwMode="auto">
          <a:xfrm>
            <a:off x="4630738" y="954088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Rectangle 12"/>
          <p:cNvSpPr>
            <a:spLocks noChangeArrowheads="1"/>
          </p:cNvSpPr>
          <p:nvPr/>
        </p:nvSpPr>
        <p:spPr bwMode="auto">
          <a:xfrm>
            <a:off x="4879975" y="865188"/>
            <a:ext cx="720725" cy="738187"/>
          </a:xfrm>
          <a:prstGeom prst="rect">
            <a:avLst/>
          </a:prstGeom>
          <a:solidFill>
            <a:srgbClr val="B2E7FF"/>
          </a:solidFill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41" name="Freeform 11"/>
          <p:cNvSpPr>
            <a:spLocks/>
          </p:cNvSpPr>
          <p:nvPr/>
        </p:nvSpPr>
        <p:spPr bwMode="auto">
          <a:xfrm>
            <a:off x="4794250" y="1885950"/>
            <a:ext cx="892175" cy="112713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2" name="Freeform 10"/>
          <p:cNvSpPr>
            <a:spLocks/>
          </p:cNvSpPr>
          <p:nvPr/>
        </p:nvSpPr>
        <p:spPr bwMode="auto">
          <a:xfrm>
            <a:off x="4630738" y="197485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3" name="Rectangle 12"/>
          <p:cNvSpPr>
            <a:spLocks noChangeArrowheads="1"/>
          </p:cNvSpPr>
          <p:nvPr/>
        </p:nvSpPr>
        <p:spPr bwMode="auto">
          <a:xfrm>
            <a:off x="4879975" y="1885950"/>
            <a:ext cx="720725" cy="738188"/>
          </a:xfrm>
          <a:prstGeom prst="rect">
            <a:avLst/>
          </a:prstGeom>
          <a:solidFill>
            <a:srgbClr val="B2E7FF"/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44" name="Freeform 11"/>
          <p:cNvSpPr>
            <a:spLocks/>
          </p:cNvSpPr>
          <p:nvPr/>
        </p:nvSpPr>
        <p:spPr bwMode="auto">
          <a:xfrm>
            <a:off x="4794250" y="288448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5" name="Freeform 10"/>
          <p:cNvSpPr>
            <a:spLocks/>
          </p:cNvSpPr>
          <p:nvPr/>
        </p:nvSpPr>
        <p:spPr bwMode="auto">
          <a:xfrm>
            <a:off x="4630738" y="297180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6" name="Rectangle 12"/>
          <p:cNvSpPr>
            <a:spLocks noChangeArrowheads="1"/>
          </p:cNvSpPr>
          <p:nvPr/>
        </p:nvSpPr>
        <p:spPr bwMode="auto">
          <a:xfrm>
            <a:off x="4879975" y="2884488"/>
            <a:ext cx="720725" cy="738187"/>
          </a:xfrm>
          <a:prstGeom prst="rect">
            <a:avLst/>
          </a:prstGeom>
          <a:solidFill>
            <a:srgbClr val="B2E7FF"/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4794250" y="3894138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8" name="Freeform 10"/>
          <p:cNvSpPr>
            <a:spLocks/>
          </p:cNvSpPr>
          <p:nvPr/>
        </p:nvSpPr>
        <p:spPr bwMode="auto">
          <a:xfrm>
            <a:off x="4630738" y="3981450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9" name="Rectangle 12"/>
          <p:cNvSpPr>
            <a:spLocks noChangeArrowheads="1"/>
          </p:cNvSpPr>
          <p:nvPr/>
        </p:nvSpPr>
        <p:spPr bwMode="auto">
          <a:xfrm>
            <a:off x="4879975" y="3894138"/>
            <a:ext cx="720725" cy="738187"/>
          </a:xfrm>
          <a:prstGeom prst="rect">
            <a:avLst/>
          </a:prstGeom>
          <a:solidFill>
            <a:srgbClr val="B2E7FF"/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50" name="Freeform 11"/>
          <p:cNvSpPr>
            <a:spLocks/>
          </p:cNvSpPr>
          <p:nvPr/>
        </p:nvSpPr>
        <p:spPr bwMode="auto">
          <a:xfrm>
            <a:off x="4794250" y="4938713"/>
            <a:ext cx="892175" cy="112712"/>
          </a:xfrm>
          <a:custGeom>
            <a:avLst/>
            <a:gdLst>
              <a:gd name="T0" fmla="*/ 2147483646 w 1156"/>
              <a:gd name="T1" fmla="*/ 0 h 142"/>
              <a:gd name="T2" fmla="*/ 2147483646 w 1156"/>
              <a:gd name="T3" fmla="*/ 0 h 142"/>
              <a:gd name="T4" fmla="*/ 2147483646 w 1156"/>
              <a:gd name="T5" fmla="*/ 2147483646 h 142"/>
              <a:gd name="T6" fmla="*/ 0 w 1156"/>
              <a:gd name="T7" fmla="*/ 2147483646 h 142"/>
              <a:gd name="T8" fmla="*/ 2147483646 w 1156"/>
              <a:gd name="T9" fmla="*/ 0 h 1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rgbClr val="006B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1" name="Freeform 10"/>
          <p:cNvSpPr>
            <a:spLocks/>
          </p:cNvSpPr>
          <p:nvPr/>
        </p:nvSpPr>
        <p:spPr bwMode="auto">
          <a:xfrm>
            <a:off x="4630738" y="5026025"/>
            <a:ext cx="3273425" cy="701675"/>
          </a:xfrm>
          <a:custGeom>
            <a:avLst/>
            <a:gdLst>
              <a:gd name="T0" fmla="*/ 2147483646 w 8676"/>
              <a:gd name="T1" fmla="*/ 0 h 884"/>
              <a:gd name="T2" fmla="*/ 2147483646 w 8676"/>
              <a:gd name="T3" fmla="*/ 0 h 884"/>
              <a:gd name="T4" fmla="*/ 2147483646 w 8676"/>
              <a:gd name="T5" fmla="*/ 2147483646 h 884"/>
              <a:gd name="T6" fmla="*/ 2147483646 w 8676"/>
              <a:gd name="T7" fmla="*/ 2147483646 h 884"/>
              <a:gd name="T8" fmla="*/ 2147483646 w 8676"/>
              <a:gd name="T9" fmla="*/ 2147483646 h 884"/>
              <a:gd name="T10" fmla="*/ 2147483646 w 8676"/>
              <a:gd name="T11" fmla="*/ 2147483646 h 884"/>
              <a:gd name="T12" fmla="*/ 0 w 8676"/>
              <a:gd name="T13" fmla="*/ 2147483646 h 884"/>
              <a:gd name="T14" fmla="*/ 0 w 8676"/>
              <a:gd name="T15" fmla="*/ 2147483646 h 884"/>
              <a:gd name="T16" fmla="*/ 2147483646 w 8676"/>
              <a:gd name="T17" fmla="*/ 0 h 8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2" name="Rectangle 12"/>
          <p:cNvSpPr>
            <a:spLocks noChangeArrowheads="1"/>
          </p:cNvSpPr>
          <p:nvPr/>
        </p:nvSpPr>
        <p:spPr bwMode="auto">
          <a:xfrm>
            <a:off x="4879975" y="4938713"/>
            <a:ext cx="720725" cy="738187"/>
          </a:xfrm>
          <a:prstGeom prst="rect">
            <a:avLst/>
          </a:prstGeom>
          <a:solidFill>
            <a:srgbClr val="0095AB"/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53" name="TextBox 105"/>
          <p:cNvSpPr txBox="1">
            <a:spLocks noChangeArrowheads="1"/>
          </p:cNvSpPr>
          <p:nvPr/>
        </p:nvSpPr>
        <p:spPr bwMode="auto">
          <a:xfrm>
            <a:off x="5810250" y="1016000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企业现状</a:t>
            </a:r>
          </a:p>
        </p:txBody>
      </p:sp>
      <p:sp>
        <p:nvSpPr>
          <p:cNvPr id="14354" name="TextBox 106"/>
          <p:cNvSpPr txBox="1">
            <a:spLocks noChangeArrowheads="1"/>
          </p:cNvSpPr>
          <p:nvPr/>
        </p:nvSpPr>
        <p:spPr bwMode="auto">
          <a:xfrm>
            <a:off x="4987925" y="90805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5" name="TextBox 108"/>
          <p:cNvSpPr txBox="1">
            <a:spLocks noChangeArrowheads="1"/>
          </p:cNvSpPr>
          <p:nvPr/>
        </p:nvSpPr>
        <p:spPr bwMode="auto">
          <a:xfrm>
            <a:off x="5810250" y="2066925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solidFill>
                  <a:srgbClr val="F2F2F2"/>
                </a:solidFill>
                <a:latin typeface="微软雅黑" panose="020B0503020204020204" pitchFamily="34" charset="-122"/>
                <a:cs typeface="+mn-cs"/>
              </a:rPr>
              <a:t>系统架构</a:t>
            </a:r>
            <a:endParaRPr lang="zh-CN" altLang="en-US" sz="3000" b="1" dirty="0">
              <a:solidFill>
                <a:srgbClr val="F2F2F2"/>
              </a:solidFill>
              <a:latin typeface="微软雅黑" panose="020B0503020204020204" pitchFamily="34" charset="-122"/>
              <a:cs typeface="+mn-cs"/>
            </a:endParaRPr>
          </a:p>
        </p:txBody>
      </p:sp>
      <p:sp>
        <p:nvSpPr>
          <p:cNvPr id="14356" name="TextBox 109"/>
          <p:cNvSpPr txBox="1">
            <a:spLocks noChangeArrowheads="1"/>
          </p:cNvSpPr>
          <p:nvPr/>
        </p:nvSpPr>
        <p:spPr bwMode="auto">
          <a:xfrm>
            <a:off x="4987925" y="1906588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7" name="TextBox 115"/>
          <p:cNvSpPr txBox="1">
            <a:spLocks noChangeArrowheads="1"/>
          </p:cNvSpPr>
          <p:nvPr/>
        </p:nvSpPr>
        <p:spPr bwMode="auto">
          <a:xfrm>
            <a:off x="5810250" y="3011488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系统功能</a:t>
            </a:r>
          </a:p>
        </p:txBody>
      </p:sp>
      <p:sp>
        <p:nvSpPr>
          <p:cNvPr id="14358" name="TextBox 116"/>
          <p:cNvSpPr txBox="1">
            <a:spLocks noChangeArrowheads="1"/>
          </p:cNvSpPr>
          <p:nvPr/>
        </p:nvSpPr>
        <p:spPr bwMode="auto">
          <a:xfrm>
            <a:off x="4987925" y="2903538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59" name="TextBox 117"/>
          <p:cNvSpPr txBox="1">
            <a:spLocks noChangeArrowheads="1"/>
          </p:cNvSpPr>
          <p:nvPr/>
        </p:nvSpPr>
        <p:spPr bwMode="auto">
          <a:xfrm>
            <a:off x="5810250" y="4032250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3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cs typeface="+mn-cs"/>
              </a:rPr>
              <a:t>系统优势</a:t>
            </a:r>
          </a:p>
        </p:txBody>
      </p:sp>
      <p:sp>
        <p:nvSpPr>
          <p:cNvPr id="14360" name="TextBox 118"/>
          <p:cNvSpPr txBox="1">
            <a:spLocks noChangeArrowheads="1"/>
          </p:cNvSpPr>
          <p:nvPr/>
        </p:nvSpPr>
        <p:spPr bwMode="auto">
          <a:xfrm>
            <a:off x="4987925" y="392430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lang="zh-CN" altLang="en-US" sz="4000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61" name="TextBox 119"/>
          <p:cNvSpPr txBox="1">
            <a:spLocks noChangeArrowheads="1"/>
          </p:cNvSpPr>
          <p:nvPr/>
        </p:nvSpPr>
        <p:spPr bwMode="auto">
          <a:xfrm>
            <a:off x="5810250" y="5106988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000" b="1" dirty="0" smtClean="0">
                <a:latin typeface="微软雅黑" panose="020B0503020204020204" pitchFamily="34" charset="-122"/>
                <a:cs typeface="+mn-cs"/>
              </a:rPr>
              <a:t>实施服务</a:t>
            </a:r>
          </a:p>
        </p:txBody>
      </p:sp>
      <p:sp>
        <p:nvSpPr>
          <p:cNvPr id="14362" name="TextBox 120"/>
          <p:cNvSpPr txBox="1">
            <a:spLocks noChangeArrowheads="1"/>
          </p:cNvSpPr>
          <p:nvPr/>
        </p:nvSpPr>
        <p:spPr bwMode="auto">
          <a:xfrm>
            <a:off x="4987925" y="4946650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lang="zh-CN" altLang="en-US" sz="40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63" name="Freeform 5"/>
          <p:cNvSpPr>
            <a:spLocks/>
          </p:cNvSpPr>
          <p:nvPr/>
        </p:nvSpPr>
        <p:spPr bwMode="auto">
          <a:xfrm>
            <a:off x="0" y="0"/>
            <a:ext cx="4262438" cy="6872288"/>
          </a:xfrm>
          <a:custGeom>
            <a:avLst/>
            <a:gdLst>
              <a:gd name="T0" fmla="*/ 0 w 5566"/>
              <a:gd name="T1" fmla="*/ 0 h 9000"/>
              <a:gd name="T2" fmla="*/ 2147483646 w 5566"/>
              <a:gd name="T3" fmla="*/ 0 h 9000"/>
              <a:gd name="T4" fmla="*/ 2147483646 w 5566"/>
              <a:gd name="T5" fmla="*/ 2147483646 h 9000"/>
              <a:gd name="T6" fmla="*/ 0 w 5566"/>
              <a:gd name="T7" fmla="*/ 2147483646 h 9000"/>
              <a:gd name="T8" fmla="*/ 0 w 5566"/>
              <a:gd name="T9" fmla="*/ 0 h 9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566" h="9000">
                <a:moveTo>
                  <a:pt x="0" y="0"/>
                </a:moveTo>
                <a:lnTo>
                  <a:pt x="4324" y="0"/>
                </a:lnTo>
                <a:lnTo>
                  <a:pt x="5566" y="9000"/>
                </a:lnTo>
                <a:lnTo>
                  <a:pt x="0" y="9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4" name="Freeform 6"/>
          <p:cNvSpPr>
            <a:spLocks/>
          </p:cNvSpPr>
          <p:nvPr/>
        </p:nvSpPr>
        <p:spPr bwMode="auto">
          <a:xfrm>
            <a:off x="3394075" y="0"/>
            <a:ext cx="1116013" cy="6872288"/>
          </a:xfrm>
          <a:custGeom>
            <a:avLst/>
            <a:gdLst>
              <a:gd name="T0" fmla="*/ 0 w 1457"/>
              <a:gd name="T1" fmla="*/ 0 h 9000"/>
              <a:gd name="T2" fmla="*/ 2147483646 w 1457"/>
              <a:gd name="T3" fmla="*/ 0 h 9000"/>
              <a:gd name="T4" fmla="*/ 2147483646 w 1457"/>
              <a:gd name="T5" fmla="*/ 2147483646 h 9000"/>
              <a:gd name="T6" fmla="*/ 2147483646 w 1457"/>
              <a:gd name="T7" fmla="*/ 2147483646 h 9000"/>
              <a:gd name="T8" fmla="*/ 0 w 1457"/>
              <a:gd name="T9" fmla="*/ 0 h 9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57" h="9000">
                <a:moveTo>
                  <a:pt x="0" y="0"/>
                </a:moveTo>
                <a:lnTo>
                  <a:pt x="224" y="0"/>
                </a:lnTo>
                <a:lnTo>
                  <a:pt x="1457" y="9000"/>
                </a:lnTo>
                <a:lnTo>
                  <a:pt x="1233" y="9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5" name="矩形 12"/>
          <p:cNvSpPr>
            <a:spLocks noChangeArrowheads="1"/>
          </p:cNvSpPr>
          <p:nvPr/>
        </p:nvSpPr>
        <p:spPr bwMode="auto">
          <a:xfrm>
            <a:off x="2641600" y="5938838"/>
            <a:ext cx="1733550" cy="782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366" name="TextBox 98"/>
          <p:cNvSpPr txBox="1">
            <a:spLocks noChangeArrowheads="1"/>
          </p:cNvSpPr>
          <p:nvPr/>
        </p:nvSpPr>
        <p:spPr bwMode="auto">
          <a:xfrm>
            <a:off x="2801938" y="5978525"/>
            <a:ext cx="903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</a:rPr>
              <a:t>目录</a:t>
            </a:r>
          </a:p>
        </p:txBody>
      </p:sp>
      <p:sp>
        <p:nvSpPr>
          <p:cNvPr id="14367" name="TextBox 104"/>
          <p:cNvSpPr txBox="1">
            <a:spLocks noChangeArrowheads="1"/>
          </p:cNvSpPr>
          <p:nvPr/>
        </p:nvSpPr>
        <p:spPr bwMode="auto">
          <a:xfrm>
            <a:off x="2855913" y="6361113"/>
            <a:ext cx="1181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FFFF"/>
                </a:solidFill>
                <a:latin typeface="微软雅黑" panose="020B0503020204020204" pitchFamily="34" charset="-122"/>
              </a:rPr>
              <a:t>Contents</a:t>
            </a:r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7723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235"/>
    </mc:Choice>
    <mc:Fallback>
      <p:transition advTm="10235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30348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实施服务</a:t>
            </a: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—</a:t>
            </a:r>
            <a:r>
              <a:rPr lang="zh-CN" altLang="en-US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服务机制</a:t>
            </a:r>
            <a:endParaRPr lang="zh-CN" altLang="en-US" dirty="0">
              <a:solidFill>
                <a:srgbClr val="333333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内容占位符 2"/>
          <p:cNvSpPr txBox="1">
            <a:spLocks/>
          </p:cNvSpPr>
          <p:nvPr/>
        </p:nvSpPr>
        <p:spPr>
          <a:xfrm>
            <a:off x="274092" y="1340768"/>
            <a:ext cx="11277600" cy="47093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b="0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609600" algn="ctr" rtl="0" fontAlgn="base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1219200" algn="ctr" rtl="0" fontAlgn="base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1828800" algn="ctr" rtl="0" fontAlgn="base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2438400" algn="ctr" rtl="0" fontAlgn="base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chemeClr val="tx1"/>
                </a:solidFill>
              </a:rPr>
              <a:t>紧急问题快速响应服务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 smtClean="0">
                <a:solidFill>
                  <a:schemeClr val="tx1"/>
                </a:solidFill>
              </a:rPr>
              <a:t>   </a:t>
            </a:r>
            <a:r>
              <a:rPr lang="zh-CN" altLang="en-US" sz="2000" dirty="0" smtClean="0">
                <a:solidFill>
                  <a:schemeClr val="tx1"/>
                </a:solidFill>
              </a:rPr>
              <a:t>对于在系统使用过程中客户系统管理员无法解决的如服务器崩溃、系统无法使用等紧急问题，鑫北斗软件在获得反馈后的十分钟内做出反应。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en-US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chemeClr val="tx1"/>
                </a:solidFill>
              </a:rPr>
              <a:t>一般性问题服务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 smtClean="0">
                <a:solidFill>
                  <a:schemeClr val="tx1"/>
                </a:solidFill>
              </a:rPr>
              <a:t>   </a:t>
            </a:r>
            <a:r>
              <a:rPr lang="zh-CN" altLang="en-US" sz="2000" dirty="0" smtClean="0">
                <a:solidFill>
                  <a:schemeClr val="tx1"/>
                </a:solidFill>
              </a:rPr>
              <a:t>对于一般性问题，可整理出问题汇总表，详尽记录问题的现象，并将问题汇总发给鑫北斗实施团队，公司通过电话、传真、电子邮件方式或者远程接入方式为客户系统管理员提供技术支持，三个工作日内解决。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en-US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chemeClr val="tx1"/>
                </a:solidFill>
              </a:rPr>
              <a:t>高级电话支持服务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 smtClean="0">
                <a:solidFill>
                  <a:schemeClr val="tx1"/>
                </a:solidFill>
              </a:rPr>
              <a:t>   </a:t>
            </a:r>
            <a:r>
              <a:rPr lang="zh-CN" altLang="en-US" sz="2000" dirty="0" smtClean="0">
                <a:solidFill>
                  <a:schemeClr val="tx1"/>
                </a:solidFill>
              </a:rPr>
              <a:t>公司为客户提供电话、传真和邮件（传真、邮件回复时间不超过八小时）支持。由技术人员为系统管理员建立专有热线回复，进行在线支持和问题解答</a:t>
            </a:r>
            <a:r>
              <a:rPr lang="zh-CN" altLang="en-US" sz="2000" dirty="0" smtClean="0"/>
              <a:t>。</a:t>
            </a:r>
          </a:p>
          <a:p>
            <a:pPr>
              <a:buFontTx/>
              <a:buChar char="•"/>
            </a:pP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57737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>
            <a:spLocks/>
          </p:cNvSpPr>
          <p:nvPr/>
        </p:nvSpPr>
        <p:spPr>
          <a:xfrm>
            <a:off x="203915" y="1061434"/>
            <a:ext cx="11506200" cy="50318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b="0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609600" algn="ctr" rtl="0" fontAlgn="base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1219200" algn="ctr" rtl="0" fontAlgn="base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1828800" algn="ctr" rtl="0" fontAlgn="base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2438400" algn="ctr" rtl="0" fontAlgn="base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chemeClr val="tx1"/>
                </a:solidFill>
              </a:rPr>
              <a:t>技术咨询服务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 smtClean="0">
                <a:solidFill>
                  <a:schemeClr val="tx1"/>
                </a:solidFill>
              </a:rPr>
              <a:t>     </a:t>
            </a:r>
            <a:r>
              <a:rPr lang="zh-CN" altLang="en-US" sz="2000" dirty="0" smtClean="0">
                <a:solidFill>
                  <a:schemeClr val="tx1"/>
                </a:solidFill>
              </a:rPr>
              <a:t>我司将向客户提供终身的技术咨询服务。技术咨询服务的内容包括新产品新技术通报，</a:t>
            </a:r>
            <a:r>
              <a:rPr lang="en-US" altLang="zh-CN" sz="2000" dirty="0" smtClean="0">
                <a:solidFill>
                  <a:schemeClr val="tx1"/>
                </a:solidFill>
              </a:rPr>
              <a:t>IT</a:t>
            </a:r>
            <a:r>
              <a:rPr lang="zh-CN" altLang="en-US" sz="2000" dirty="0" smtClean="0">
                <a:solidFill>
                  <a:schemeClr val="tx1"/>
                </a:solidFill>
              </a:rPr>
              <a:t>行业发展动态，企业管理动态，系统改进意见，提供技术方案，项目长远规划，研究解决技术难题等。公司愿意与客户长期合作，为客户的长期稳定发展提供持续的服务。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en-US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chemeClr val="tx1"/>
                </a:solidFill>
              </a:rPr>
              <a:t>热线电话帮助服务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x-none" sz="2000" dirty="0" smtClean="0">
                <a:solidFill>
                  <a:schemeClr val="tx1"/>
                </a:solidFill>
              </a:rPr>
              <a:t>    </a:t>
            </a:r>
            <a:r>
              <a:rPr lang="zh-CN" altLang="en-US" sz="2000" dirty="0" smtClean="0">
                <a:solidFill>
                  <a:schemeClr val="tx1"/>
                </a:solidFill>
              </a:rPr>
              <a:t>我司将为客户提供热线电话帮助服务。客户可通过本企业内授权指定的系统管理员，</a:t>
            </a:r>
            <a:r>
              <a:rPr lang="en-US" altLang="x-none" sz="2000" dirty="0" smtClean="0">
                <a:solidFill>
                  <a:schemeClr val="tx1"/>
                </a:solidFill>
              </a:rPr>
              <a:t>  </a:t>
            </a:r>
            <a:r>
              <a:rPr lang="zh-CN" altLang="en-US" sz="2000" dirty="0" smtClean="0">
                <a:solidFill>
                  <a:schemeClr val="tx1"/>
                </a:solidFill>
              </a:rPr>
              <a:t>通过我们的热线电话获得及时的帮助服务。到时，向客户的对口联系人提交问题解决工作报告。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en-US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x-none" sz="2000" dirty="0" smtClean="0">
                <a:solidFill>
                  <a:schemeClr val="tx1"/>
                </a:solidFill>
              </a:rPr>
              <a:t> </a:t>
            </a:r>
            <a:r>
              <a:rPr lang="en-US" altLang="zh-CN" sz="2000" dirty="0" smtClean="0">
                <a:solidFill>
                  <a:schemeClr val="tx1"/>
                </a:solidFill>
              </a:rPr>
              <a:t>Internet</a:t>
            </a:r>
            <a:r>
              <a:rPr lang="zh-CN" altLang="en-US" sz="2000" dirty="0" smtClean="0">
                <a:solidFill>
                  <a:schemeClr val="tx1"/>
                </a:solidFill>
              </a:rPr>
              <a:t>远程维护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 smtClean="0">
                <a:solidFill>
                  <a:schemeClr val="tx1"/>
                </a:solidFill>
              </a:rPr>
              <a:t>    </a:t>
            </a:r>
            <a:r>
              <a:rPr lang="zh-CN" altLang="en-US" sz="2000" dirty="0" smtClean="0">
                <a:solidFill>
                  <a:schemeClr val="tx1"/>
                </a:solidFill>
              </a:rPr>
              <a:t>我司将为客户提供</a:t>
            </a:r>
            <a:r>
              <a:rPr lang="en-US" altLang="zh-CN" sz="2000" dirty="0" smtClean="0">
                <a:solidFill>
                  <a:schemeClr val="tx1"/>
                </a:solidFill>
              </a:rPr>
              <a:t>Internet</a:t>
            </a:r>
            <a:r>
              <a:rPr lang="zh-CN" altLang="en-US" sz="2000" dirty="0" smtClean="0">
                <a:solidFill>
                  <a:schemeClr val="tx1"/>
                </a:solidFill>
              </a:rPr>
              <a:t>远程维护服务。我们将对客户使用系统的服务器</a:t>
            </a:r>
            <a:r>
              <a:rPr lang="en-US" altLang="zh-CN" sz="2000" dirty="0" smtClean="0">
                <a:solidFill>
                  <a:schemeClr val="tx1"/>
                </a:solidFill>
              </a:rPr>
              <a:t>IP</a:t>
            </a:r>
            <a:r>
              <a:rPr lang="zh-CN" altLang="en-US" sz="2000" dirty="0" smtClean="0">
                <a:solidFill>
                  <a:schemeClr val="tx1"/>
                </a:solidFill>
              </a:rPr>
              <a:t>地址进行备案，一但发生系统问题或者需要改进的合理意见，在得到客户服务器的授权后即可通过远程桌面登陆系统服务器，借助我司的“鑫北斗</a:t>
            </a:r>
            <a:r>
              <a:rPr lang="en-US" altLang="zh-CN" sz="2000" dirty="0" smtClean="0">
                <a:solidFill>
                  <a:schemeClr val="tx1"/>
                </a:solidFill>
              </a:rPr>
              <a:t>CRM-S1</a:t>
            </a:r>
            <a:r>
              <a:rPr lang="zh-CN" altLang="en-US" sz="2000" dirty="0" smtClean="0">
                <a:solidFill>
                  <a:schemeClr val="tx1"/>
                </a:solidFill>
              </a:rPr>
              <a:t>”，直接进行维护和管理，以最快速有效的方法进行系统诊断和故障排除，充分保障系统的正常和稳定运行。</a:t>
            </a:r>
          </a:p>
          <a:p>
            <a:pPr>
              <a:buFontTx/>
              <a:buChar char="•"/>
            </a:pPr>
            <a:endParaRPr lang="zh-CN" altLang="en-US" sz="2000" dirty="0"/>
          </a:p>
        </p:txBody>
      </p:sp>
      <p:sp>
        <p:nvSpPr>
          <p:cNvPr id="6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30348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实施服务</a:t>
            </a: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333333"/>
                </a:solidFill>
                <a:latin typeface="微软雅黑" panose="020B0503020204020204" pitchFamily="34" charset="-122"/>
              </a:rPr>
              <a:t>咨询</a:t>
            </a:r>
            <a:r>
              <a:rPr lang="zh-CN" altLang="en-US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服务</a:t>
            </a:r>
            <a:endParaRPr lang="zh-CN" altLang="en-US" dirty="0">
              <a:solidFill>
                <a:srgbClr val="333333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7960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/>
          <p:cNvSpPr txBox="1">
            <a:spLocks/>
          </p:cNvSpPr>
          <p:nvPr/>
        </p:nvSpPr>
        <p:spPr>
          <a:xfrm>
            <a:off x="381000" y="1066800"/>
            <a:ext cx="11430000" cy="5562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b="0" kern="1200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609600" algn="ctr" rtl="0" fontAlgn="base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1219200" algn="ctr" rtl="0" fontAlgn="base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1828800" algn="ctr" rtl="0" fontAlgn="base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2438400" algn="ctr" rtl="0" fontAlgn="base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chemeClr val="tx1"/>
                </a:solidFill>
              </a:rPr>
              <a:t>上门维护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 smtClean="0">
                <a:solidFill>
                  <a:schemeClr val="tx1"/>
                </a:solidFill>
              </a:rPr>
              <a:t>   </a:t>
            </a:r>
            <a:r>
              <a:rPr lang="zh-CN" altLang="en-US" sz="2000" dirty="0" smtClean="0">
                <a:solidFill>
                  <a:schemeClr val="tx1"/>
                </a:solidFill>
              </a:rPr>
              <a:t>我司将为客户提供上门服务。对于客户所反馈的系统故障，在远程维护及电话帮助都难以解决的情况下（如：断网，服务器故障，需求调整需要面对面沟通确认等），我们将派出服务人员进行上门维护，以确保客户的系统故障得到最快速、最全面、最彻底的解决。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en-US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chemeClr val="tx1"/>
                </a:solidFill>
              </a:rPr>
              <a:t>售后服务工作报告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 smtClean="0">
                <a:solidFill>
                  <a:schemeClr val="tx1"/>
                </a:solidFill>
              </a:rPr>
              <a:t>   </a:t>
            </a:r>
            <a:r>
              <a:rPr lang="zh-CN" altLang="en-US" sz="2000" dirty="0" smtClean="0">
                <a:solidFill>
                  <a:schemeClr val="tx1"/>
                </a:solidFill>
              </a:rPr>
              <a:t>我司将每个系统出现的故障和用户提出的问题，每次服务的内容及故障排除方法都记录在案，进行分类汇总，形成故障排除知识库，以便更快捷地为客户提供故障服务。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en-US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chemeClr val="tx1"/>
                </a:solidFill>
              </a:rPr>
              <a:t>系统故障处理过程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 smtClean="0">
                <a:solidFill>
                  <a:schemeClr val="tx1"/>
                </a:solidFill>
              </a:rPr>
              <a:t>   </a:t>
            </a:r>
            <a:r>
              <a:rPr lang="zh-CN" altLang="en-US" sz="2000" dirty="0" smtClean="0">
                <a:solidFill>
                  <a:schemeClr val="tx1"/>
                </a:solidFill>
              </a:rPr>
              <a:t>系统故障一般按照先发生先处理的顺序进行处理，但比较严重的问题则优先处理。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en-US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chemeClr val="tx1"/>
                </a:solidFill>
              </a:rPr>
              <a:t>软件升级服务与未来研发计划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 smtClean="0">
                <a:solidFill>
                  <a:schemeClr val="tx1"/>
                </a:solidFill>
              </a:rPr>
              <a:t>   </a:t>
            </a:r>
            <a:r>
              <a:rPr lang="zh-CN" altLang="en-US" sz="2000" dirty="0" smtClean="0">
                <a:solidFill>
                  <a:schemeClr val="tx1"/>
                </a:solidFill>
              </a:rPr>
              <a:t>“鑫北斗</a:t>
            </a:r>
            <a:r>
              <a:rPr lang="en-US" altLang="zh-CN" sz="2000" dirty="0" smtClean="0">
                <a:solidFill>
                  <a:schemeClr val="tx1"/>
                </a:solidFill>
              </a:rPr>
              <a:t>S3</a:t>
            </a:r>
            <a:r>
              <a:rPr lang="zh-CN" altLang="en-US" sz="2000" dirty="0" smtClean="0">
                <a:solidFill>
                  <a:schemeClr val="tx1"/>
                </a:solidFill>
              </a:rPr>
              <a:t>管理系统”是基于“鑫北斗</a:t>
            </a:r>
            <a:r>
              <a:rPr lang="en-US" altLang="zh-CN" sz="2000" dirty="0" smtClean="0">
                <a:solidFill>
                  <a:schemeClr val="tx1"/>
                </a:solidFill>
              </a:rPr>
              <a:t>S3</a:t>
            </a:r>
            <a:r>
              <a:rPr lang="zh-CN" altLang="en-US" sz="2000" dirty="0" smtClean="0">
                <a:solidFill>
                  <a:schemeClr val="tx1"/>
                </a:solidFill>
              </a:rPr>
              <a:t>可视化编程平台”开发的系统，非常便于扩充，对于客户需要的业务需求，一般都能快速通过平台的配置满足要求。而且，在原来界定的功能框架基础上，系统功能的调整是免费的。</a:t>
            </a:r>
          </a:p>
          <a:p>
            <a:pPr>
              <a:buFont typeface="Wingdings" panose="05000000000000000000" pitchFamily="2" charset="2"/>
              <a:buNone/>
            </a:pPr>
            <a:endParaRPr lang="zh-CN" altLang="en-US" sz="2000" dirty="0"/>
          </a:p>
        </p:txBody>
      </p:sp>
      <p:sp>
        <p:nvSpPr>
          <p:cNvPr id="7" name="TextBox 76"/>
          <p:cNvSpPr txBox="1">
            <a:spLocks noChangeArrowheads="1"/>
          </p:cNvSpPr>
          <p:nvPr/>
        </p:nvSpPr>
        <p:spPr bwMode="auto">
          <a:xfrm>
            <a:off x="477838" y="163513"/>
            <a:ext cx="30348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实施服务</a:t>
            </a: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—</a:t>
            </a:r>
            <a:r>
              <a:rPr lang="zh-CN" altLang="en-US" dirty="0" smtClean="0">
                <a:solidFill>
                  <a:srgbClr val="333333"/>
                </a:solidFill>
                <a:latin typeface="微软雅黑" panose="020B0503020204020204" pitchFamily="34" charset="-122"/>
              </a:rPr>
              <a:t>服务方式</a:t>
            </a:r>
            <a:endParaRPr lang="zh-CN" altLang="en-US" dirty="0">
              <a:solidFill>
                <a:srgbClr val="333333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9290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84"/>
    </mc:Choice>
    <mc:Fallback>
      <p:transition advTm="10084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0"/>
            <a:ext cx="68151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3"/>
          <p:cNvSpPr>
            <a:spLocks noGrp="1" noChangeArrowheads="1"/>
          </p:cNvSpPr>
          <p:nvPr>
            <p:ph type="ctrTitle" idx="4294967295"/>
          </p:nvPr>
        </p:nvSpPr>
        <p:spPr>
          <a:xfrm>
            <a:off x="753772" y="1646238"/>
            <a:ext cx="4911725" cy="968375"/>
          </a:xfrm>
        </p:spPr>
        <p:txBody>
          <a:bodyPr/>
          <a:lstStyle/>
          <a:p>
            <a:pPr algn="dist" eaLnBrk="1" hangingPunct="1"/>
            <a:r>
              <a:rPr lang="zh-CN" altLang="en-US" sz="9000" b="1" dirty="0" smtClean="0">
                <a:solidFill>
                  <a:srgbClr val="F8F8F8"/>
                </a:solidFill>
                <a:latin typeface="微软雅黑" panose="020B0503020204020204" pitchFamily="34" charset="-122"/>
              </a:rPr>
              <a:t>谢谢大家</a:t>
            </a:r>
            <a:r>
              <a:rPr lang="en-US" altLang="zh-CN" sz="9000" b="1" dirty="0" smtClean="0">
                <a:solidFill>
                  <a:srgbClr val="F8F8F8"/>
                </a:solidFill>
                <a:latin typeface="微软雅黑" panose="020B0503020204020204" pitchFamily="34" charset="-122"/>
              </a:rPr>
              <a:t>!</a:t>
            </a:r>
            <a:endParaRPr lang="zh-CN" altLang="en-US" sz="9000" b="1" dirty="0" smtClean="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114"/>
    </mc:Choice>
    <mc:Fallback>
      <p:transition advTm="8114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SubTitle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SubTitle"/>
  <p:tag name="MH_ORDER" val="1"/>
</p:tagLst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2_默认设计模板">
  <a:themeElements>
    <a:clrScheme name="">
      <a:dk1>
        <a:srgbClr val="006794"/>
      </a:dk1>
      <a:lt1>
        <a:srgbClr val="0098A8"/>
      </a:lt1>
      <a:dk2>
        <a:srgbClr val="F0AD1E"/>
      </a:dk2>
      <a:lt2>
        <a:srgbClr val="D44318"/>
      </a:lt2>
      <a:accent1>
        <a:srgbClr val="777777"/>
      </a:accent1>
      <a:accent2>
        <a:srgbClr val="292929"/>
      </a:accent2>
      <a:accent3>
        <a:srgbClr val="AACAD1"/>
      </a:accent3>
      <a:accent4>
        <a:srgbClr val="00577E"/>
      </a:accent4>
      <a:accent5>
        <a:srgbClr val="BDBDBD"/>
      </a:accent5>
      <a:accent6>
        <a:srgbClr val="242424"/>
      </a:accent6>
      <a:hlink>
        <a:srgbClr val="292929"/>
      </a:hlink>
      <a:folHlink>
        <a:srgbClr val="F0AD1E"/>
      </a:folHlink>
    </a:clrScheme>
    <a:fontScheme name="2_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默认设计模板">
  <a:themeElements>
    <a:clrScheme name="">
      <a:dk1>
        <a:srgbClr val="006794"/>
      </a:dk1>
      <a:lt1>
        <a:srgbClr val="0098A8"/>
      </a:lt1>
      <a:dk2>
        <a:srgbClr val="F0AD1E"/>
      </a:dk2>
      <a:lt2>
        <a:srgbClr val="D44318"/>
      </a:lt2>
      <a:accent1>
        <a:srgbClr val="777777"/>
      </a:accent1>
      <a:accent2>
        <a:srgbClr val="292929"/>
      </a:accent2>
      <a:accent3>
        <a:srgbClr val="AACAD1"/>
      </a:accent3>
      <a:accent4>
        <a:srgbClr val="00577E"/>
      </a:accent4>
      <a:accent5>
        <a:srgbClr val="BDBDBD"/>
      </a:accent5>
      <a:accent6>
        <a:srgbClr val="242424"/>
      </a:accent6>
      <a:hlink>
        <a:srgbClr val="292929"/>
      </a:hlink>
      <a:folHlink>
        <a:srgbClr val="F0AD1E"/>
      </a:folHlink>
    </a:clrScheme>
    <a:fontScheme name="3_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默认设计模板">
  <a:themeElements>
    <a:clrScheme name="">
      <a:dk1>
        <a:srgbClr val="006794"/>
      </a:dk1>
      <a:lt1>
        <a:srgbClr val="0098A8"/>
      </a:lt1>
      <a:dk2>
        <a:srgbClr val="F0AD1E"/>
      </a:dk2>
      <a:lt2>
        <a:srgbClr val="D44318"/>
      </a:lt2>
      <a:accent1>
        <a:srgbClr val="777777"/>
      </a:accent1>
      <a:accent2>
        <a:srgbClr val="292929"/>
      </a:accent2>
      <a:accent3>
        <a:srgbClr val="AACAD1"/>
      </a:accent3>
      <a:accent4>
        <a:srgbClr val="00577E"/>
      </a:accent4>
      <a:accent5>
        <a:srgbClr val="BDBDBD"/>
      </a:accent5>
      <a:accent6>
        <a:srgbClr val="242424"/>
      </a:accent6>
      <a:hlink>
        <a:srgbClr val="292929"/>
      </a:hlink>
      <a:folHlink>
        <a:srgbClr val="F0AD1E"/>
      </a:folHlink>
    </a:clrScheme>
    <a:fontScheme name="4_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/>
      <a:lstStyle>
        <a:defPPr eaLnBrk="1" hangingPunct="1">
          <a:spcBef>
            <a:spcPct val="0"/>
          </a:spcBef>
          <a:buFontTx/>
          <a:buNone/>
          <a:defRPr sz="1800">
            <a:solidFill>
              <a:srgbClr val="C4261D"/>
            </a:solidFill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默认设计模板">
  <a:themeElements>
    <a:clrScheme name="">
      <a:dk1>
        <a:srgbClr val="006794"/>
      </a:dk1>
      <a:lt1>
        <a:srgbClr val="0098A8"/>
      </a:lt1>
      <a:dk2>
        <a:srgbClr val="F0AD1E"/>
      </a:dk2>
      <a:lt2>
        <a:srgbClr val="D44318"/>
      </a:lt2>
      <a:accent1>
        <a:srgbClr val="777777"/>
      </a:accent1>
      <a:accent2>
        <a:srgbClr val="292929"/>
      </a:accent2>
      <a:accent3>
        <a:srgbClr val="AACAD1"/>
      </a:accent3>
      <a:accent4>
        <a:srgbClr val="00577E"/>
      </a:accent4>
      <a:accent5>
        <a:srgbClr val="BDBDBD"/>
      </a:accent5>
      <a:accent6>
        <a:srgbClr val="242424"/>
      </a:accent6>
      <a:hlink>
        <a:srgbClr val="292929"/>
      </a:hlink>
      <a:folHlink>
        <a:srgbClr val="F0AD1E"/>
      </a:folHlink>
    </a:clrScheme>
    <a:fontScheme name="5_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默认设计模板">
  <a:themeElements>
    <a:clrScheme name="">
      <a:dk1>
        <a:srgbClr val="006794"/>
      </a:dk1>
      <a:lt1>
        <a:srgbClr val="0098A8"/>
      </a:lt1>
      <a:dk2>
        <a:srgbClr val="F0AD1E"/>
      </a:dk2>
      <a:lt2>
        <a:srgbClr val="D44318"/>
      </a:lt2>
      <a:accent1>
        <a:srgbClr val="777777"/>
      </a:accent1>
      <a:accent2>
        <a:srgbClr val="292929"/>
      </a:accent2>
      <a:accent3>
        <a:srgbClr val="AACAD1"/>
      </a:accent3>
      <a:accent4>
        <a:srgbClr val="00577E"/>
      </a:accent4>
      <a:accent5>
        <a:srgbClr val="BDBDBD"/>
      </a:accent5>
      <a:accent6>
        <a:srgbClr val="242424"/>
      </a:accent6>
      <a:hlink>
        <a:srgbClr val="292929"/>
      </a:hlink>
      <a:folHlink>
        <a:srgbClr val="F0AD1E"/>
      </a:folHlink>
    </a:clrScheme>
    <a:fontScheme name="6_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默认设计模板">
  <a:themeElements>
    <a:clrScheme name="">
      <a:dk1>
        <a:srgbClr val="006794"/>
      </a:dk1>
      <a:lt1>
        <a:srgbClr val="0098A8"/>
      </a:lt1>
      <a:dk2>
        <a:srgbClr val="F0AD1E"/>
      </a:dk2>
      <a:lt2>
        <a:srgbClr val="D44318"/>
      </a:lt2>
      <a:accent1>
        <a:srgbClr val="777777"/>
      </a:accent1>
      <a:accent2>
        <a:srgbClr val="292929"/>
      </a:accent2>
      <a:accent3>
        <a:srgbClr val="AACAD1"/>
      </a:accent3>
      <a:accent4>
        <a:srgbClr val="00577E"/>
      </a:accent4>
      <a:accent5>
        <a:srgbClr val="BDBDBD"/>
      </a:accent5>
      <a:accent6>
        <a:srgbClr val="242424"/>
      </a:accent6>
      <a:hlink>
        <a:srgbClr val="292929"/>
      </a:hlink>
      <a:folHlink>
        <a:srgbClr val="F0AD1E"/>
      </a:folHlink>
    </a:clrScheme>
    <a:fontScheme name="7_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9_默认设计模板">
  <a:themeElements>
    <a:clrScheme name="">
      <a:dk1>
        <a:srgbClr val="006794"/>
      </a:dk1>
      <a:lt1>
        <a:srgbClr val="0098A8"/>
      </a:lt1>
      <a:dk2>
        <a:srgbClr val="F0AD1E"/>
      </a:dk2>
      <a:lt2>
        <a:srgbClr val="D44318"/>
      </a:lt2>
      <a:accent1>
        <a:srgbClr val="777777"/>
      </a:accent1>
      <a:accent2>
        <a:srgbClr val="292929"/>
      </a:accent2>
      <a:accent3>
        <a:srgbClr val="AACAD1"/>
      </a:accent3>
      <a:accent4>
        <a:srgbClr val="00577E"/>
      </a:accent4>
      <a:accent5>
        <a:srgbClr val="BDBDBD"/>
      </a:accent5>
      <a:accent6>
        <a:srgbClr val="242424"/>
      </a:accent6>
      <a:hlink>
        <a:srgbClr val="292929"/>
      </a:hlink>
      <a:folHlink>
        <a:srgbClr val="F0AD1E"/>
      </a:folHlink>
    </a:clrScheme>
    <a:fontScheme name="9_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默认设计模板">
  <a:themeElements>
    <a:clrScheme name="">
      <a:dk1>
        <a:srgbClr val="006794"/>
      </a:dk1>
      <a:lt1>
        <a:srgbClr val="0098A8"/>
      </a:lt1>
      <a:dk2>
        <a:srgbClr val="F0AD1E"/>
      </a:dk2>
      <a:lt2>
        <a:srgbClr val="D44318"/>
      </a:lt2>
      <a:accent1>
        <a:srgbClr val="777777"/>
      </a:accent1>
      <a:accent2>
        <a:srgbClr val="292929"/>
      </a:accent2>
      <a:accent3>
        <a:srgbClr val="AACAD1"/>
      </a:accent3>
      <a:accent4>
        <a:srgbClr val="00577E"/>
      </a:accent4>
      <a:accent5>
        <a:srgbClr val="BDBDBD"/>
      </a:accent5>
      <a:accent6>
        <a:srgbClr val="242424"/>
      </a:accent6>
      <a:hlink>
        <a:srgbClr val="292929"/>
      </a:hlink>
      <a:folHlink>
        <a:srgbClr val="F0AD1E"/>
      </a:folHlink>
    </a:clrScheme>
    <a:fontScheme name="10_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9258</TotalTime>
  <Words>2034</Words>
  <Application>Microsoft Office PowerPoint</Application>
  <PresentationFormat>自定义</PresentationFormat>
  <Paragraphs>459</Paragraphs>
  <Slides>32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8</vt:i4>
      </vt:variant>
      <vt:variant>
        <vt:lpstr>幻灯片标题</vt:lpstr>
      </vt:variant>
      <vt:variant>
        <vt:i4>32</vt:i4>
      </vt:variant>
    </vt:vector>
  </HeadingPairs>
  <TitlesOfParts>
    <vt:vector size="55" baseType="lpstr">
      <vt:lpstr>Gill Sans</vt:lpstr>
      <vt:lpstr>Lato</vt:lpstr>
      <vt:lpstr>Lato Light</vt:lpstr>
      <vt:lpstr>Montserrat Light</vt:lpstr>
      <vt:lpstr>仿宋_GB2312</vt:lpstr>
      <vt:lpstr>黑体</vt:lpstr>
      <vt:lpstr>华文行楷</vt:lpstr>
      <vt:lpstr>华文隶书</vt:lpstr>
      <vt:lpstr>华文宋体</vt:lpstr>
      <vt:lpstr>宋体</vt:lpstr>
      <vt:lpstr>微软雅黑</vt:lpstr>
      <vt:lpstr>Arial</vt:lpstr>
      <vt:lpstr>Calibri</vt:lpstr>
      <vt:lpstr>Impact</vt:lpstr>
      <vt:lpstr>Wingdings</vt:lpstr>
      <vt:lpstr>2_默认设计模板</vt:lpstr>
      <vt:lpstr>3_默认设计模板</vt:lpstr>
      <vt:lpstr>4_默认设计模板</vt:lpstr>
      <vt:lpstr>5_默认设计模板</vt:lpstr>
      <vt:lpstr>6_默认设计模板</vt:lpstr>
      <vt:lpstr>7_默认设计模板</vt:lpstr>
      <vt:lpstr>9_默认设计模板</vt:lpstr>
      <vt:lpstr>10_默认设计模板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谢谢大家!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221</cp:revision>
  <dcterms:modified xsi:type="dcterms:W3CDTF">2018-10-27T07:35:24Z</dcterms:modified>
</cp:coreProperties>
</file>